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0"/>
  </p:notesMasterIdLst>
  <p:sldIdLst>
    <p:sldId id="256" r:id="rId4"/>
    <p:sldId id="257" r:id="rId5"/>
    <p:sldId id="258" r:id="rId6"/>
    <p:sldId id="259" r:id="rId7"/>
    <p:sldId id="260" r:id="rId8"/>
    <p:sldId id="262" r:id="rId9"/>
    <p:sldId id="265" r:id="rId10"/>
    <p:sldId id="268" r:id="rId11"/>
    <p:sldId id="267" r:id="rId12"/>
    <p:sldId id="281" r:id="rId13"/>
    <p:sldId id="280" r:id="rId14"/>
    <p:sldId id="261" r:id="rId15"/>
    <p:sldId id="263" r:id="rId16"/>
    <p:sldId id="264" r:id="rId17"/>
    <p:sldId id="266"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558D"/>
    <a:srgbClr val="F2F0FF"/>
    <a:srgbClr val="FDF0E7"/>
    <a:srgbClr val="FC6E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ru-RU" sz="1400" b="0" strike="noStrike" spc="-1">
                <a:solidFill>
                  <a:srgbClr val="000000"/>
                </a:solidFill>
                <a:latin typeface="Arial"/>
              </a:rPr>
              <a:t>Для перемещения страницы щёлкните мышью</a:t>
            </a:r>
          </a:p>
        </p:txBody>
      </p:sp>
      <p:sp>
        <p:nvSpPr>
          <p:cNvPr id="122" name="PlaceHolder 2"/>
          <p:cNvSpPr>
            <a:spLocks noGrp="1"/>
          </p:cNvSpPr>
          <p:nvPr>
            <p:ph type="body"/>
          </p:nvPr>
        </p:nvSpPr>
        <p:spPr>
          <a:xfrm>
            <a:off x="756000" y="5078520"/>
            <a:ext cx="6047640" cy="4811040"/>
          </a:xfrm>
          <a:prstGeom prst="rect">
            <a:avLst/>
          </a:prstGeom>
        </p:spPr>
        <p:txBody>
          <a:bodyPr lIns="0" tIns="0" rIns="0" bIns="0">
            <a:noAutofit/>
          </a:bodyPr>
          <a:lstStyle/>
          <a:p>
            <a:r>
              <a:rPr lang="ru-RU" sz="2000" b="0" strike="noStrike" spc="-1">
                <a:latin typeface="Arial"/>
              </a:rPr>
              <a:t>Для правки формата примечаний щёлкните мышью</a:t>
            </a:r>
          </a:p>
        </p:txBody>
      </p:sp>
      <p:sp>
        <p:nvSpPr>
          <p:cNvPr id="123" name="PlaceHolder 3"/>
          <p:cNvSpPr>
            <a:spLocks noGrp="1"/>
          </p:cNvSpPr>
          <p:nvPr>
            <p:ph type="hdr"/>
          </p:nvPr>
        </p:nvSpPr>
        <p:spPr>
          <a:xfrm>
            <a:off x="0" y="0"/>
            <a:ext cx="3280680" cy="534240"/>
          </a:xfrm>
          <a:prstGeom prst="rect">
            <a:avLst/>
          </a:prstGeom>
        </p:spPr>
        <p:txBody>
          <a:bodyPr lIns="0" tIns="0" rIns="0" bIns="0">
            <a:noAutofit/>
          </a:bodyPr>
          <a:lstStyle/>
          <a:p>
            <a:r>
              <a:rPr lang="ru-RU" sz="1400" b="0" strike="noStrike" spc="-1">
                <a:latin typeface="Times New Roman"/>
              </a:rPr>
              <a:t>&lt;верхний колонтитул&gt;</a:t>
            </a:r>
          </a:p>
        </p:txBody>
      </p:sp>
      <p:sp>
        <p:nvSpPr>
          <p:cNvPr id="12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ru-RU" sz="1400" b="0" strike="noStrike" spc="-1">
                <a:latin typeface="Times New Roman"/>
              </a:rPr>
              <a:t>&lt;дата/время&gt;</a:t>
            </a:r>
          </a:p>
        </p:txBody>
      </p:sp>
      <p:sp>
        <p:nvSpPr>
          <p:cNvPr id="12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ru-RU" sz="1400" b="0" strike="noStrike" spc="-1">
                <a:latin typeface="Times New Roman"/>
              </a:rPr>
              <a:t>&lt;нижний колонтитул&gt;</a:t>
            </a:r>
          </a:p>
        </p:txBody>
      </p:sp>
      <p:sp>
        <p:nvSpPr>
          <p:cNvPr id="12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B2064D63-625E-4EC3-B5AB-DF480B9975AB}" type="slidenum">
              <a:rPr lang="ru-RU" sz="1400" b="0" strike="noStrike" spc="-1">
                <a:latin typeface="Times New Roman"/>
              </a:rPr>
              <a:t>‹#›</a:t>
            </a:fld>
            <a:endParaRPr lang="ru-R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noRot="1" noChangeAspect="1"/>
          </p:cNvSpPr>
          <p:nvPr>
            <p:ph type="sldImg"/>
          </p:nvPr>
        </p:nvSpPr>
        <p:spPr>
          <a:xfrm>
            <a:off x="685800" y="1143000"/>
            <a:ext cx="5486040" cy="3085920"/>
          </a:xfrm>
          <a:prstGeom prst="rect">
            <a:avLst/>
          </a:prstGeom>
        </p:spPr>
      </p:sp>
      <p:sp>
        <p:nvSpPr>
          <p:cNvPr id="261"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2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52C8C34F-13E7-4820-AFBE-48836C2B2ACD}" type="slidenum">
              <a:rPr lang="en-GB" sz="1200" b="0" strike="noStrike" spc="-1">
                <a:solidFill>
                  <a:srgbClr val="000000"/>
                </a:solidFill>
                <a:latin typeface="Calibri"/>
                <a:ea typeface="Calibri"/>
              </a:rPr>
              <a:t>1</a:t>
            </a:fld>
            <a:endParaRPr lang="ru-RU"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noRot="1" noChangeAspect="1"/>
          </p:cNvSpPr>
          <p:nvPr>
            <p:ph type="sldImg"/>
          </p:nvPr>
        </p:nvSpPr>
        <p:spPr>
          <a:xfrm>
            <a:off x="685800" y="1143000"/>
            <a:ext cx="5486040" cy="3085920"/>
          </a:xfrm>
          <a:prstGeom prst="rect">
            <a:avLst/>
          </a:prstGeom>
        </p:spPr>
      </p:sp>
      <p:sp>
        <p:nvSpPr>
          <p:cNvPr id="274"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D5BF392F-DCE9-4F41-A639-F2A63DD189C7}" type="slidenum">
              <a:rPr lang="en-GB" sz="1200" b="0" strike="noStrike" spc="-1">
                <a:solidFill>
                  <a:srgbClr val="000000"/>
                </a:solidFill>
                <a:latin typeface="Calibri"/>
                <a:ea typeface="Calibri"/>
              </a:rPr>
              <a:t>14</a:t>
            </a:fld>
            <a:endParaRPr lang="ru-RU"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685800" y="1143000"/>
            <a:ext cx="5486040" cy="3085920"/>
          </a:xfrm>
          <a:prstGeom prst="rect">
            <a:avLst/>
          </a:prstGeom>
        </p:spPr>
      </p:sp>
      <p:sp>
        <p:nvSpPr>
          <p:cNvPr id="279"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EC12F6CC-B6EB-4863-A6B8-E36147B05404}" type="slidenum">
              <a:rPr lang="en-GB" sz="1200" b="0" strike="noStrike" spc="-1">
                <a:solidFill>
                  <a:srgbClr val="000000"/>
                </a:solidFill>
                <a:latin typeface="Calibri"/>
                <a:ea typeface="Calibri"/>
              </a:rPr>
              <a:t>15</a:t>
            </a:fld>
            <a:endParaRPr lang="ru-RU"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noRot="1" noChangeAspect="1"/>
          </p:cNvSpPr>
          <p:nvPr>
            <p:ph type="sldImg"/>
          </p:nvPr>
        </p:nvSpPr>
        <p:spPr>
          <a:xfrm>
            <a:off x="685800" y="1143000"/>
            <a:ext cx="5486040" cy="3085920"/>
          </a:xfrm>
          <a:prstGeom prst="rect">
            <a:avLst/>
          </a:prstGeom>
        </p:spPr>
      </p:sp>
      <p:sp>
        <p:nvSpPr>
          <p:cNvPr id="287"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5F416E92-A9CA-47F0-90EA-590C017FF359}" type="slidenum">
              <a:rPr lang="en-GB" sz="1200" b="0" strike="noStrike" spc="-1">
                <a:solidFill>
                  <a:srgbClr val="000000"/>
                </a:solidFill>
                <a:latin typeface="Calibri"/>
                <a:ea typeface="Calibri"/>
              </a:rPr>
              <a:t>17</a:t>
            </a:fld>
            <a:endParaRPr lang="ru-RU"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90"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noRot="1" noChangeAspect="1"/>
          </p:cNvSpPr>
          <p:nvPr>
            <p:ph type="sldImg"/>
          </p:nvPr>
        </p:nvSpPr>
        <p:spPr>
          <a:xfrm>
            <a:off x="685800" y="1143000"/>
            <a:ext cx="5486040" cy="3085920"/>
          </a:xfrm>
          <a:prstGeom prst="rect">
            <a:avLst/>
          </a:prstGeom>
        </p:spPr>
      </p:sp>
      <p:sp>
        <p:nvSpPr>
          <p:cNvPr id="292"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A7923A50-E488-4BDF-9441-3311CFD846C7}" type="slidenum">
              <a:rPr lang="en-GB" sz="1200" b="0" strike="noStrike" spc="-1">
                <a:solidFill>
                  <a:srgbClr val="000000"/>
                </a:solidFill>
                <a:latin typeface="Calibri"/>
                <a:ea typeface="Calibri"/>
              </a:rPr>
              <a:t>19</a:t>
            </a:fld>
            <a:endParaRPr lang="ru-RU"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685800" y="1143000"/>
            <a:ext cx="5486040" cy="3085920"/>
          </a:xfrm>
          <a:prstGeom prst="rect">
            <a:avLst/>
          </a:prstGeom>
        </p:spPr>
      </p:sp>
      <p:sp>
        <p:nvSpPr>
          <p:cNvPr id="295"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0F7FC83D-F914-44D0-8600-C4DD809C85D7}" type="slidenum">
              <a:rPr lang="en-GB" sz="1200" b="0" strike="noStrike" spc="-1">
                <a:solidFill>
                  <a:srgbClr val="000000"/>
                </a:solidFill>
                <a:latin typeface="Calibri"/>
                <a:ea typeface="Calibri"/>
              </a:rPr>
              <a:t>21</a:t>
            </a:fld>
            <a:endParaRPr lang="ru-RU"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noRot="1" noChangeAspect="1"/>
          </p:cNvSpPr>
          <p:nvPr>
            <p:ph type="sldImg"/>
          </p:nvPr>
        </p:nvSpPr>
        <p:spPr>
          <a:xfrm>
            <a:off x="685800" y="1143000"/>
            <a:ext cx="5486040" cy="3085920"/>
          </a:xfrm>
          <a:prstGeom prst="rect">
            <a:avLst/>
          </a:prstGeom>
        </p:spPr>
      </p:sp>
      <p:sp>
        <p:nvSpPr>
          <p:cNvPr id="298"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47545CA0-9452-4871-9894-C8E3AD9E8B96}" type="slidenum">
              <a:rPr lang="en-GB" sz="1200" b="0" strike="noStrike" spc="-1">
                <a:solidFill>
                  <a:srgbClr val="000000"/>
                </a:solidFill>
                <a:latin typeface="Calibri"/>
                <a:ea typeface="Calibri"/>
              </a:rPr>
              <a:t>23</a:t>
            </a:fld>
            <a:endParaRPr lang="ru-RU"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1"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3"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5"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264"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noRot="1" noChangeAspect="1"/>
          </p:cNvSpPr>
          <p:nvPr>
            <p:ph type="sldImg"/>
          </p:nvPr>
        </p:nvSpPr>
        <p:spPr>
          <a:xfrm>
            <a:off x="685800" y="1143000"/>
            <a:ext cx="5486400" cy="3086100"/>
          </a:xfrm>
          <a:prstGeom prst="rect">
            <a:avLst/>
          </a:prstGeom>
        </p:spPr>
      </p:sp>
      <p:sp>
        <p:nvSpPr>
          <p:cNvPr id="266"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4F87EBF8-7BC7-4A1C-844B-9BA057ACD8B4}" type="slidenum">
              <a:rPr lang="en-GB" sz="1200" b="0" strike="noStrike" spc="-1">
                <a:solidFill>
                  <a:srgbClr val="000000"/>
                </a:solidFill>
                <a:latin typeface="Calibri"/>
                <a:ea typeface="Calibri"/>
              </a:rPr>
              <a:t>4</a:t>
            </a:fld>
            <a:endParaRPr lang="ru-RU"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685800" y="1143000"/>
            <a:ext cx="5486400" cy="3086100"/>
          </a:xfrm>
          <a:prstGeom prst="rect">
            <a:avLst/>
          </a:prstGeom>
        </p:spPr>
      </p:sp>
      <p:sp>
        <p:nvSpPr>
          <p:cNvPr id="269"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270"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3B833465-7D44-4EFE-8CDB-AC687E7FACF6}" type="slidenum">
              <a:rPr lang="en-GB" sz="1200" b="0" strike="noStrike" spc="-1">
                <a:solidFill>
                  <a:srgbClr val="000000"/>
                </a:solidFill>
                <a:latin typeface="Calibri"/>
                <a:ea typeface="Calibri"/>
              </a:rPr>
              <a:t>5</a:t>
            </a:fld>
            <a:endParaRPr lang="ru-RU"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77"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85"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685800" y="1143000"/>
            <a:ext cx="5486400" cy="3086100"/>
          </a:xfrm>
          <a:prstGeom prst="rect">
            <a:avLst/>
          </a:prstGeom>
        </p:spPr>
      </p:sp>
      <p:sp>
        <p:nvSpPr>
          <p:cNvPr id="282" name="PlaceHolder 2"/>
          <p:cNvSpPr>
            <a:spLocks noGrp="1"/>
          </p:cNvSpPr>
          <p:nvPr>
            <p:ph type="body"/>
          </p:nvPr>
        </p:nvSpPr>
        <p:spPr>
          <a:xfrm>
            <a:off x="685800" y="4400640"/>
            <a:ext cx="5486040" cy="3600000"/>
          </a:xfrm>
          <a:prstGeom prst="rect">
            <a:avLst/>
          </a:prstGeom>
        </p:spPr>
        <p:txBody>
          <a:bodyPr tIns="91440" bIns="91440">
            <a:noAutofit/>
          </a:bodyPr>
          <a:lstStyle/>
          <a:p>
            <a:endParaRPr lang="ru-RU" sz="2000" b="0" strike="noStrike" spc="-1">
              <a:latin typeface="Arial"/>
            </a:endParaRPr>
          </a:p>
        </p:txBody>
      </p:sp>
      <p:sp>
        <p:nvSpPr>
          <p:cNvPr id="283" name="TextShape 3"/>
          <p:cNvSpPr txBox="1"/>
          <p:nvPr/>
        </p:nvSpPr>
        <p:spPr>
          <a:xfrm>
            <a:off x="3884760" y="8685360"/>
            <a:ext cx="2971440" cy="458280"/>
          </a:xfrm>
          <a:prstGeom prst="rect">
            <a:avLst/>
          </a:prstGeom>
          <a:noFill/>
          <a:ln>
            <a:noFill/>
          </a:ln>
        </p:spPr>
        <p:txBody>
          <a:bodyPr anchor="b">
            <a:noAutofit/>
          </a:bodyPr>
          <a:lstStyle/>
          <a:p>
            <a:pPr>
              <a:lnSpc>
                <a:spcPct val="100000"/>
              </a:lnSpc>
              <a:tabLst>
                <a:tab pos="0" algn="l"/>
              </a:tabLst>
            </a:pPr>
            <a:fld id="{A0630968-7CD1-4625-8EE3-CB511777AF58}" type="slidenum">
              <a:rPr lang="en-GB" sz="1400" b="0" strike="noStrike" spc="-1">
                <a:latin typeface="Times New Roman"/>
              </a:rPr>
              <a:t>9</a:t>
            </a:fld>
            <a:endParaRPr lang="ru-RU" sz="14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685800" y="1143000"/>
            <a:ext cx="5486400" cy="3086100"/>
          </a:xfrm>
          <a:prstGeom prst="rect">
            <a:avLst/>
          </a:prstGeom>
        </p:spPr>
      </p:sp>
      <p:sp>
        <p:nvSpPr>
          <p:cNvPr id="307"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3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6C843852-2616-43A5-B5FE-77345E481F11}" type="slidenum">
              <a:rPr lang="en-GB" sz="1200" b="0" strike="noStrike" spc="-1">
                <a:solidFill>
                  <a:srgbClr val="000000"/>
                </a:solidFill>
                <a:latin typeface="Calibri"/>
                <a:ea typeface="Calibri"/>
              </a:rPr>
              <a:t>11</a:t>
            </a:fld>
            <a:endParaRPr lang="ru-RU"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272"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tIns="91440" bIns="91440" anchor="ctr">
            <a:noAutofit/>
          </a:bodyPr>
          <a:lstStyle/>
          <a:p>
            <a:r>
              <a:rPr lang="ru-RU" sz="4400" b="0" strike="noStrike" spc="-1">
                <a:solidFill>
                  <a:srgbClr val="000000"/>
                </a:solidFill>
                <a:latin typeface="Arial"/>
              </a:rPr>
              <a:t>Для правки текста заглавия щёлкните мышью</a:t>
            </a:r>
          </a:p>
        </p:txBody>
      </p:sp>
      <p:sp>
        <p:nvSpPr>
          <p:cNvPr id="6" name="PlaceHolder 2"/>
          <p:cNvSpPr>
            <a:spLocks noGrp="1"/>
          </p:cNvSpPr>
          <p:nvPr>
            <p:ph type="body"/>
          </p:nvPr>
        </p:nvSpPr>
        <p:spPr>
          <a:xfrm>
            <a:off x="838080" y="1825560"/>
            <a:ext cx="10515240" cy="4350960"/>
          </a:xfrm>
          <a:prstGeom prst="rect">
            <a:avLst/>
          </a:prstGeom>
        </p:spPr>
        <p:txBody>
          <a:bodyPr tIns="91440" bIns="91440">
            <a:noAutofit/>
          </a:bodyPr>
          <a:lstStyle/>
          <a:p>
            <a:pPr marL="432000" indent="-324000">
              <a:spcBef>
                <a:spcPts val="1417"/>
              </a:spcBef>
              <a:buClr>
                <a:srgbClr val="000000"/>
              </a:buClr>
              <a:buSzPct val="45000"/>
              <a:buFont typeface="Wingdings" charset="2"/>
              <a:buChar char=""/>
            </a:pPr>
            <a:r>
              <a:rPr lang="ru-RU" sz="28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28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28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28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8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8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800" b="0" strike="noStrike" spc="-1">
                <a:solidFill>
                  <a:srgbClr val="000000"/>
                </a:solidFill>
                <a:latin typeface="Arial"/>
              </a:rPr>
              <a:t>Седьмой уровень структуры</a:t>
            </a:r>
          </a:p>
        </p:txBody>
      </p:sp>
      <p:sp>
        <p:nvSpPr>
          <p:cNvPr id="2" name="PlaceHolder 3"/>
          <p:cNvSpPr>
            <a:spLocks noGrp="1"/>
          </p:cNvSpPr>
          <p:nvPr>
            <p:ph type="dt"/>
          </p:nvPr>
        </p:nvSpPr>
        <p:spPr>
          <a:xfrm>
            <a:off x="838080" y="6356520"/>
            <a:ext cx="2742840" cy="364680"/>
          </a:xfrm>
          <a:prstGeom prst="rect">
            <a:avLst/>
          </a:prstGeom>
        </p:spPr>
        <p:txBody>
          <a:bodyPr tIns="91440" bIns="91440" anchor="ctr">
            <a:noAutofit/>
          </a:bodyPr>
          <a:lstStyle/>
          <a:p>
            <a:endParaRPr lang="ru-RU" sz="2400" b="0" strike="noStrike" spc="-1">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tIns="91440" bIns="91440" anchor="ctr">
            <a:noAutofit/>
          </a:bodyPr>
          <a:lstStyle/>
          <a:p>
            <a:endParaRPr lang="ru-RU" sz="2400" b="0" strike="noStrike" spc="-1">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tabLst>
                <a:tab pos="0" algn="l"/>
              </a:tabLst>
            </a:pPr>
            <a:fld id="{737C18DF-DB93-419F-BBA7-CFA45839D18F}" type="slidenum">
              <a:rPr lang="en-GB" sz="1200" b="0" strike="noStrike" spc="-1">
                <a:solidFill>
                  <a:srgbClr val="888888"/>
                </a:solidFill>
                <a:latin typeface="Calibri"/>
                <a:ea typeface="Calibri"/>
              </a:rPr>
              <a:t>‹#›</a:t>
            </a:fld>
            <a:endParaRPr lang="ru-RU"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tIns="91440" bIns="91440" anchor="b">
            <a:noAutofit/>
          </a:bodyPr>
          <a:lstStyle/>
          <a:p>
            <a:r>
              <a:rPr lang="ru-RU" sz="6000" b="0" strike="noStrike" spc="-1">
                <a:solidFill>
                  <a:srgbClr val="000000"/>
                </a:solidFill>
                <a:latin typeface="Arial"/>
              </a:rPr>
              <a:t>Для правки текста заглавия щёлкните мышью</a:t>
            </a:r>
          </a:p>
        </p:txBody>
      </p:sp>
      <p:sp>
        <p:nvSpPr>
          <p:cNvPr id="42" name="PlaceHolder 2"/>
          <p:cNvSpPr>
            <a:spLocks noGrp="1"/>
          </p:cNvSpPr>
          <p:nvPr>
            <p:ph type="dt"/>
          </p:nvPr>
        </p:nvSpPr>
        <p:spPr>
          <a:xfrm>
            <a:off x="838080" y="6356520"/>
            <a:ext cx="2742840" cy="364680"/>
          </a:xfrm>
          <a:prstGeom prst="rect">
            <a:avLst/>
          </a:prstGeom>
        </p:spPr>
        <p:txBody>
          <a:bodyPr tIns="91440" bIns="91440" anchor="ctr">
            <a:noAutofit/>
          </a:bodyPr>
          <a:lstStyle/>
          <a:p>
            <a:endParaRPr lang="ru-RU" sz="2400" b="0" strike="noStrike" spc="-1">
              <a:latin typeface="Times New Roman"/>
            </a:endParaRPr>
          </a:p>
        </p:txBody>
      </p:sp>
      <p:sp>
        <p:nvSpPr>
          <p:cNvPr id="43" name="PlaceHolder 3"/>
          <p:cNvSpPr>
            <a:spLocks noGrp="1"/>
          </p:cNvSpPr>
          <p:nvPr>
            <p:ph type="ftr"/>
          </p:nvPr>
        </p:nvSpPr>
        <p:spPr>
          <a:xfrm>
            <a:off x="4038480" y="6356520"/>
            <a:ext cx="4114440" cy="364680"/>
          </a:xfrm>
          <a:prstGeom prst="rect">
            <a:avLst/>
          </a:prstGeom>
        </p:spPr>
        <p:txBody>
          <a:bodyPr tIns="91440" bIns="91440" anchor="ctr">
            <a:noAutofit/>
          </a:bodyPr>
          <a:lstStyle/>
          <a:p>
            <a:endParaRPr lang="ru-RU" sz="2400" b="0" strike="noStrike" spc="-1">
              <a:latin typeface="Times New Roman"/>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tabLst>
                <a:tab pos="0" algn="l"/>
              </a:tabLst>
            </a:pPr>
            <a:fld id="{AFCDDBE5-9670-40F7-A980-2643D075DBEA}" type="slidenum">
              <a:rPr lang="en-GB" sz="1200" b="0" strike="noStrike" spc="-1">
                <a:solidFill>
                  <a:srgbClr val="888888"/>
                </a:solidFill>
                <a:latin typeface="Calibri"/>
                <a:ea typeface="Calibri"/>
              </a:rPr>
              <a:t>‹#›</a:t>
            </a:fld>
            <a:endParaRPr lang="ru-RU" sz="1200" b="0" strike="noStrike" spc="-1">
              <a:latin typeface="Times New Roman"/>
            </a:endParaRPr>
          </a:p>
        </p:txBody>
      </p:sp>
      <p:sp>
        <p:nvSpPr>
          <p:cNvPr id="45"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4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4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4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4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15440" y="2867760"/>
            <a:ext cx="11360520" cy="1122120"/>
          </a:xfrm>
          <a:prstGeom prst="rect">
            <a:avLst/>
          </a:prstGeom>
        </p:spPr>
        <p:txBody>
          <a:bodyPr tIns="91440" bIns="91440" anchor="ctr">
            <a:noAutofit/>
          </a:bodyPr>
          <a:lstStyle/>
          <a:p>
            <a:r>
              <a:rPr lang="ru-RU" sz="4800" b="0" strike="noStrike" spc="-1">
                <a:solidFill>
                  <a:srgbClr val="000000"/>
                </a:solidFill>
                <a:latin typeface="Arial"/>
              </a:rPr>
              <a:t>Для правки текста заглавия щёлкните мышью</a:t>
            </a:r>
          </a:p>
        </p:txBody>
      </p:sp>
      <p:sp>
        <p:nvSpPr>
          <p:cNvPr id="83" name="PlaceHolder 2"/>
          <p:cNvSpPr>
            <a:spLocks noGrp="1"/>
          </p:cNvSpPr>
          <p:nvPr>
            <p:ph type="sldNum"/>
          </p:nvPr>
        </p:nvSpPr>
        <p:spPr>
          <a:xfrm>
            <a:off x="11296440" y="6217560"/>
            <a:ext cx="731160" cy="524520"/>
          </a:xfrm>
          <a:prstGeom prst="rect">
            <a:avLst/>
          </a:prstGeom>
        </p:spPr>
        <p:txBody>
          <a:bodyPr tIns="91440" bIns="91440" anchor="ctr">
            <a:noAutofit/>
          </a:bodyPr>
          <a:lstStyle/>
          <a:p>
            <a:pPr algn="r">
              <a:lnSpc>
                <a:spcPct val="100000"/>
              </a:lnSpc>
              <a:tabLst>
                <a:tab pos="0" algn="l"/>
              </a:tabLst>
            </a:pPr>
            <a:fld id="{D5846127-889C-40BB-8FBC-30E6BCC0C53D}" type="slidenum">
              <a:rPr lang="en-GB" sz="1200" b="0" strike="noStrike" spc="-1">
                <a:solidFill>
                  <a:srgbClr val="888888"/>
                </a:solidFill>
                <a:latin typeface="Calibri"/>
                <a:ea typeface="Calibri"/>
              </a:rPr>
              <a:t>‹#›</a:t>
            </a:fld>
            <a:endParaRPr lang="ru-RU" sz="1200" b="0" strike="noStrike" spc="-1">
              <a:latin typeface="Times New Roman"/>
            </a:endParaRPr>
          </a:p>
        </p:txBody>
      </p:sp>
      <p:sp>
        <p:nvSpPr>
          <p:cNvPr id="84"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4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4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4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4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strict-mode#use-strict" TargetMode="External"/><Relationship Id="rId3" Type="http://schemas.openxmlformats.org/officeDocument/2006/relationships/image" Target="../media/image3.png"/><Relationship Id="rId7" Type="http://schemas.openxmlformats.org/officeDocument/2006/relationships/hyperlink" Target="https://learn.javascript.ru/external-scrip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learn.javascript.ru/browser-environment" TargetMode="External"/><Relationship Id="rId5" Type="http://schemas.openxmlformats.org/officeDocument/2006/relationships/hyperlink" Target="https://www.ecma-international.org/publications-and-standards/standards/ecma-262/"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hyperlink" Target="http://www.ecma-international.org/publications/standards/Ecma-262.htm" TargetMode="External"/><Relationship Id="rId3" Type="http://schemas.openxmlformats.org/officeDocument/2006/relationships/image" Target="../media/image6.png"/><Relationship Id="rId7" Type="http://schemas.openxmlformats.org/officeDocument/2006/relationships/hyperlink" Target="https://ru.wikipedia.org/wiki/ActionScript" TargetMode="Externa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ru.wikipedia.org/wiki/JScript" TargetMode="External"/><Relationship Id="rId11" Type="http://schemas.openxmlformats.org/officeDocument/2006/relationships/hyperlink" Target="https://learn.javascript.ru/pre-coding" TargetMode="External"/><Relationship Id="rId5" Type="http://schemas.openxmlformats.org/officeDocument/2006/relationships/hyperlink" Target="https://ru.wikipedia.org/wiki/JavaScript" TargetMode="External"/><Relationship Id="rId10" Type="http://schemas.openxmlformats.org/officeDocument/2006/relationships/hyperlink" Target="https://www.ecma-international.org/publications-and-standards/standards/ecma-262/" TargetMode="External"/><Relationship Id="rId4" Type="http://schemas.openxmlformats.org/officeDocument/2006/relationships/image" Target="../media/image7.png"/><Relationship Id="rId9" Type="http://schemas.openxmlformats.org/officeDocument/2006/relationships/hyperlink" Target="https://ru.wikipedia.org/wiki/ECM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learn.javascript.ru/dom-nodes" TargetMode="External"/><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hyperlink" Target="https://learn.javascript.ru/browser-environment#bom-browser-object-mode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hyperlink" Target="https://learn.javascript.ru/external-script#asinhronnye-skripty-defer-async" TargetMode="External"/><Relationship Id="rId3" Type="http://schemas.openxmlformats.org/officeDocument/2006/relationships/image" Target="../media/image18.png"/><Relationship Id="rId7" Type="http://schemas.openxmlformats.org/officeDocument/2006/relationships/hyperlink" Target="https://www.html5css.com/js/myScript1.j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learn.javascript.ru/external-script" TargetMode="Externa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22.png"/><Relationship Id="rId4" Type="http://schemas.openxmlformats.org/officeDocument/2006/relationships/hyperlink" Target="https://learn.javascript.ru/strict-mode#use-stri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838080" y="1825560"/>
            <a:ext cx="10515240" cy="4350960"/>
          </a:xfrm>
          <a:prstGeom prst="rect">
            <a:avLst/>
          </a:prstGeom>
          <a:noFill/>
          <a:ln>
            <a:noFill/>
          </a:ln>
        </p:spPr>
        <p:txBody>
          <a:bodyPr>
            <a:noAutofit/>
          </a:bodyPr>
          <a:lstStyle/>
          <a:p>
            <a:pPr>
              <a:lnSpc>
                <a:spcPct val="90000"/>
              </a:lnSpc>
              <a:tabLst>
                <a:tab pos="0" algn="l"/>
              </a:tabLst>
            </a:pPr>
            <a:r>
              <a:rPr lang="en-GB" sz="2800" b="0" strike="noStrike" spc="-1">
                <a:solidFill>
                  <a:srgbClr val="000000"/>
                </a:solidFill>
                <a:latin typeface="Arial"/>
                <a:ea typeface="Calibri"/>
              </a:rPr>
              <a:t> </a:t>
            </a:r>
            <a:endParaRPr lang="ru-RU" sz="2800" b="0" strike="noStrike" spc="-1">
              <a:solidFill>
                <a:srgbClr val="000000"/>
              </a:solidFill>
              <a:latin typeface="Arial"/>
            </a:endParaRPr>
          </a:p>
        </p:txBody>
      </p:sp>
      <p:sp>
        <p:nvSpPr>
          <p:cNvPr id="128" name="CustomShape 2"/>
          <p:cNvSpPr/>
          <p:nvPr/>
        </p:nvSpPr>
        <p:spPr>
          <a:xfrm>
            <a:off x="21924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129" name="CustomShape 3"/>
          <p:cNvSpPr/>
          <p:nvPr/>
        </p:nvSpPr>
        <p:spPr>
          <a:xfrm>
            <a:off x="3812400" y="4686480"/>
            <a:ext cx="4566960" cy="76176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4000" b="0" strike="noStrike" spc="-1">
                <a:solidFill>
                  <a:srgbClr val="595959"/>
                </a:solidFill>
                <a:latin typeface="Arial"/>
                <a:ea typeface="Rubik"/>
              </a:rPr>
              <a:t>Let's get it started </a:t>
            </a:r>
            <a:endParaRPr lang="ru-RU" sz="4000" b="0" strike="noStrike" spc="-1">
              <a:latin typeface="Arial"/>
            </a:endParaRPr>
          </a:p>
        </p:txBody>
      </p:sp>
      <p:pic>
        <p:nvPicPr>
          <p:cNvPr id="130" name="Google Shape;104;p2"/>
          <p:cNvPicPr/>
          <p:nvPr/>
        </p:nvPicPr>
        <p:blipFill>
          <a:blip r:embed="rId3"/>
          <a:stretch/>
        </p:blipFill>
        <p:spPr>
          <a:xfrm>
            <a:off x="3116520" y="1340640"/>
            <a:ext cx="5958360" cy="30492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Google Shape;328;p26"/>
          <p:cNvPicPr/>
          <p:nvPr/>
        </p:nvPicPr>
        <p:blipFill>
          <a:blip r:embed="rId2"/>
          <a:srcRect l="3908" t="17038" r="9075" b="25632"/>
          <a:stretch/>
        </p:blipFill>
        <p:spPr>
          <a:xfrm>
            <a:off x="0" y="0"/>
            <a:ext cx="12191760" cy="4601880"/>
          </a:xfrm>
          <a:prstGeom prst="rect">
            <a:avLst/>
          </a:prstGeom>
          <a:ln>
            <a:noFill/>
          </a:ln>
        </p:spPr>
      </p:pic>
      <p:sp>
        <p:nvSpPr>
          <p:cNvPr id="257" name="CustomShape 1"/>
          <p:cNvSpPr/>
          <p:nvPr/>
        </p:nvSpPr>
        <p:spPr>
          <a:xfrm>
            <a:off x="6939720" y="5393520"/>
            <a:ext cx="4125600" cy="548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r">
              <a:lnSpc>
                <a:spcPct val="100000"/>
              </a:lnSpc>
              <a:tabLst>
                <a:tab pos="0" algn="l"/>
              </a:tabLst>
            </a:pPr>
            <a:r>
              <a:rPr lang="en-GB" sz="3000" b="0" strike="noStrike" spc="-1">
                <a:solidFill>
                  <a:srgbClr val="5A558D"/>
                </a:solidFill>
                <a:latin typeface="Arial"/>
                <a:ea typeface="Rubik"/>
              </a:rPr>
              <a:t>beetroot.academy</a:t>
            </a:r>
            <a:endParaRPr lang="ru-RU" sz="3000" b="0" strike="noStrike" spc="-1">
              <a:latin typeface="Arial"/>
            </a:endParaRPr>
          </a:p>
        </p:txBody>
      </p:sp>
      <p:sp>
        <p:nvSpPr>
          <p:cNvPr id="258" name="CustomShape 2"/>
          <p:cNvSpPr/>
          <p:nvPr/>
        </p:nvSpPr>
        <p:spPr>
          <a:xfrm>
            <a:off x="1219320" y="4998960"/>
            <a:ext cx="4876560" cy="10062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6000" b="1" strike="noStrike" spc="-1">
                <a:solidFill>
                  <a:srgbClr val="5A558D"/>
                </a:solidFill>
                <a:latin typeface="Arial"/>
                <a:ea typeface="Playfair Display"/>
              </a:rPr>
              <a:t>Дякую!</a:t>
            </a:r>
            <a:endParaRPr lang="ru-RU" sz="6000" b="0" strike="noStrike" spc="-1">
              <a:latin typeface="Arial"/>
            </a:endParaRPr>
          </a:p>
        </p:txBody>
      </p:sp>
      <p:pic>
        <p:nvPicPr>
          <p:cNvPr id="259" name="Google Shape;331;p26"/>
          <p:cNvPicPr/>
          <p:nvPr/>
        </p:nvPicPr>
        <p:blipFill>
          <a:blip r:embed="rId3"/>
          <a:stretch/>
        </p:blipFill>
        <p:spPr>
          <a:xfrm>
            <a:off x="7157160" y="5506920"/>
            <a:ext cx="326160" cy="32616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Google Shape;316;p25" descr="C:\Users\gelya\OneDrive\Рабочий стол\A_web_contact-01.png"/>
          <p:cNvPicPr/>
          <p:nvPr/>
        </p:nvPicPr>
        <p:blipFill>
          <a:blip r:embed="rId3"/>
          <a:stretch/>
        </p:blipFill>
        <p:spPr>
          <a:xfrm>
            <a:off x="3386160" y="692640"/>
            <a:ext cx="5419080" cy="3411000"/>
          </a:xfrm>
          <a:prstGeom prst="rect">
            <a:avLst/>
          </a:prstGeom>
          <a:ln>
            <a:noFill/>
          </a:ln>
        </p:spPr>
      </p:pic>
      <p:pic>
        <p:nvPicPr>
          <p:cNvPr id="249" name="Google Shape;317;p25" descr="C:\Users\gelya\OneDrive\Рабочий стол\Phone.png"/>
          <p:cNvPicPr/>
          <p:nvPr/>
        </p:nvPicPr>
        <p:blipFill>
          <a:blip r:embed="rId4"/>
          <a:stretch/>
        </p:blipFill>
        <p:spPr>
          <a:xfrm>
            <a:off x="7083000" y="4605840"/>
            <a:ext cx="488880" cy="440640"/>
          </a:xfrm>
          <a:prstGeom prst="rect">
            <a:avLst/>
          </a:prstGeom>
          <a:ln>
            <a:noFill/>
          </a:ln>
        </p:spPr>
      </p:pic>
      <p:pic>
        <p:nvPicPr>
          <p:cNvPr id="250" name="Google Shape;318;p25" descr="C:\Users\gelya\OneDrive\Рабочий стол\Link.png"/>
          <p:cNvPicPr/>
          <p:nvPr/>
        </p:nvPicPr>
        <p:blipFill>
          <a:blip r:embed="rId5"/>
          <a:stretch/>
        </p:blipFill>
        <p:spPr>
          <a:xfrm>
            <a:off x="1451520" y="5706360"/>
            <a:ext cx="503640" cy="451440"/>
          </a:xfrm>
          <a:prstGeom prst="rect">
            <a:avLst/>
          </a:prstGeom>
          <a:ln>
            <a:noFill/>
          </a:ln>
        </p:spPr>
      </p:pic>
      <p:pic>
        <p:nvPicPr>
          <p:cNvPr id="251" name="Google Shape;319;p25" descr="C:\Users\gelya\OneDrive\Рабочий стол\linkedin2-01.png"/>
          <p:cNvPicPr/>
          <p:nvPr/>
        </p:nvPicPr>
        <p:blipFill>
          <a:blip r:embed="rId6"/>
          <a:stretch/>
        </p:blipFill>
        <p:spPr>
          <a:xfrm>
            <a:off x="7198920" y="5703120"/>
            <a:ext cx="257040" cy="257040"/>
          </a:xfrm>
          <a:prstGeom prst="rect">
            <a:avLst/>
          </a:prstGeom>
          <a:ln>
            <a:noFill/>
          </a:ln>
        </p:spPr>
      </p:pic>
      <p:pic>
        <p:nvPicPr>
          <p:cNvPr id="252" name="Google Shape;320;p25" descr="C:\Users\gelya\OneDrive\Рабочий стол\skype2-01.png"/>
          <p:cNvPicPr/>
          <p:nvPr/>
        </p:nvPicPr>
        <p:blipFill>
          <a:blip r:embed="rId7"/>
          <a:stretch/>
        </p:blipFill>
        <p:spPr>
          <a:xfrm>
            <a:off x="7171200" y="5188680"/>
            <a:ext cx="312480" cy="312480"/>
          </a:xfrm>
          <a:prstGeom prst="rect">
            <a:avLst/>
          </a:prstGeom>
          <a:ln>
            <a:noFill/>
          </a:ln>
        </p:spPr>
      </p:pic>
      <p:sp>
        <p:nvSpPr>
          <p:cNvPr id="253" name="CustomShape 1"/>
          <p:cNvSpPr/>
          <p:nvPr/>
        </p:nvSpPr>
        <p:spPr>
          <a:xfrm>
            <a:off x="7818480" y="4542120"/>
            <a:ext cx="3007080" cy="15994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50000"/>
              </a:lnSpc>
              <a:tabLst>
                <a:tab pos="0" algn="l"/>
              </a:tabLst>
            </a:pPr>
            <a:r>
              <a:rPr lang="en-GB" sz="2200" b="0" strike="noStrike" spc="-1">
                <a:solidFill>
                  <a:srgbClr val="595959"/>
                </a:solidFill>
                <a:latin typeface="Arial"/>
                <a:ea typeface="Rubik"/>
              </a:rPr>
              <a:t>+38012345678</a:t>
            </a:r>
            <a:br/>
            <a:r>
              <a:rPr lang="en-GB" sz="2200" b="0" strike="noStrike" spc="-1">
                <a:solidFill>
                  <a:srgbClr val="595959"/>
                </a:solidFill>
                <a:latin typeface="Arial"/>
                <a:ea typeface="Rubik"/>
              </a:rPr>
              <a:t>andreas.flodstrom</a:t>
            </a:r>
            <a:endParaRPr lang="ru-RU" sz="2200" b="0" strike="noStrike" spc="-1">
              <a:latin typeface="Arial"/>
            </a:endParaRPr>
          </a:p>
          <a:p>
            <a:pPr>
              <a:lnSpc>
                <a:spcPct val="150000"/>
              </a:lnSpc>
              <a:tabLst>
                <a:tab pos="0" algn="l"/>
              </a:tabLst>
            </a:pPr>
            <a:r>
              <a:rPr lang="en-GB" sz="2200" b="0" strike="noStrike" spc="-1">
                <a:solidFill>
                  <a:srgbClr val="595959"/>
                </a:solidFill>
                <a:latin typeface="Arial"/>
                <a:ea typeface="Rubik"/>
              </a:rPr>
              <a:t>andreas-flodstrom</a:t>
            </a:r>
            <a:endParaRPr lang="ru-RU" sz="2200" b="0" strike="noStrike" spc="-1">
              <a:latin typeface="Arial"/>
            </a:endParaRPr>
          </a:p>
        </p:txBody>
      </p:sp>
      <p:sp>
        <p:nvSpPr>
          <p:cNvPr id="254" name="CustomShape 2"/>
          <p:cNvSpPr/>
          <p:nvPr/>
        </p:nvSpPr>
        <p:spPr>
          <a:xfrm>
            <a:off x="1559520" y="5706360"/>
            <a:ext cx="3965040" cy="548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r">
              <a:lnSpc>
                <a:spcPct val="100000"/>
              </a:lnSpc>
              <a:tabLst>
                <a:tab pos="0" algn="l"/>
              </a:tabLst>
            </a:pPr>
            <a:r>
              <a:rPr lang="en-GB" sz="3000" b="0" strike="noStrike" spc="-1">
                <a:solidFill>
                  <a:srgbClr val="FF6D54"/>
                </a:solidFill>
                <a:latin typeface="Arial"/>
                <a:ea typeface="Rubik"/>
              </a:rPr>
              <a:t>beetroot.academy</a:t>
            </a:r>
            <a:endParaRPr lang="ru-RU" sz="3000" b="0" strike="noStrike" spc="-1">
              <a:latin typeface="Arial"/>
            </a:endParaRPr>
          </a:p>
        </p:txBody>
      </p:sp>
      <p:sp>
        <p:nvSpPr>
          <p:cNvPr id="255" name="CustomShape 3"/>
          <p:cNvSpPr/>
          <p:nvPr/>
        </p:nvSpPr>
        <p:spPr>
          <a:xfrm>
            <a:off x="2207520" y="4265640"/>
            <a:ext cx="4664880" cy="10062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3600" b="1" strike="noStrike" spc="-1">
                <a:solidFill>
                  <a:srgbClr val="FF6D54"/>
                </a:solidFill>
                <a:latin typeface="Arial"/>
                <a:ea typeface="Playfair Display"/>
              </a:rPr>
              <a:t>Your name</a:t>
            </a:r>
            <a:endParaRPr lang="ru-RU" sz="3600" b="0" strike="noStrike" spc="-1">
              <a:latin typeface="Arial"/>
            </a:endParaRPr>
          </a:p>
          <a:p>
            <a:pPr>
              <a:lnSpc>
                <a:spcPct val="100000"/>
              </a:lnSpc>
              <a:tabLst>
                <a:tab pos="0" algn="l"/>
              </a:tabLst>
            </a:pPr>
            <a:r>
              <a:rPr lang="en-GB" sz="2400" b="0" strike="noStrike" spc="-1">
                <a:solidFill>
                  <a:srgbClr val="595959"/>
                </a:solidFill>
                <a:latin typeface="Arial"/>
                <a:ea typeface="Rubik"/>
              </a:rPr>
              <a:t>Your position</a:t>
            </a:r>
            <a:endParaRPr lang="ru-RU" sz="24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Google Shape;122;p4"/>
          <p:cNvPicPr/>
          <p:nvPr/>
        </p:nvPicPr>
        <p:blipFill>
          <a:blip r:embed="rId3"/>
          <a:stretch/>
        </p:blipFill>
        <p:spPr>
          <a:xfrm>
            <a:off x="562320" y="1666440"/>
            <a:ext cx="4104000" cy="3250440"/>
          </a:xfrm>
          <a:prstGeom prst="rect">
            <a:avLst/>
          </a:prstGeom>
          <a:ln>
            <a:noFill/>
          </a:ln>
        </p:spPr>
      </p:pic>
      <p:sp>
        <p:nvSpPr>
          <p:cNvPr id="156" name="CustomShape 1"/>
          <p:cNvSpPr/>
          <p:nvPr/>
        </p:nvSpPr>
        <p:spPr>
          <a:xfrm>
            <a:off x="5401800" y="814320"/>
            <a:ext cx="578088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en-GB" sz="4000" b="1" strike="noStrike" spc="-1" dirty="0">
                <a:solidFill>
                  <a:srgbClr val="FF6D54"/>
                </a:solidFill>
                <a:latin typeface="Arial"/>
                <a:ea typeface="Playfair Display"/>
              </a:rPr>
              <a:t>Title</a:t>
            </a:r>
            <a:endParaRPr lang="ru-RU" sz="4000" b="0" strike="noStrike" spc="-1" dirty="0">
              <a:latin typeface="Arial"/>
            </a:endParaRPr>
          </a:p>
        </p:txBody>
      </p:sp>
      <p:sp>
        <p:nvSpPr>
          <p:cNvPr id="157" name="CustomShape 2"/>
          <p:cNvSpPr/>
          <p:nvPr/>
        </p:nvSpPr>
        <p:spPr>
          <a:xfrm>
            <a:off x="5401800" y="1737720"/>
            <a:ext cx="627984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a:p>
            <a:pPr>
              <a:lnSpc>
                <a:spcPct val="120000"/>
              </a:lnSpc>
              <a:tabLst>
                <a:tab pos="0" algn="l"/>
              </a:tabLst>
            </a:pPr>
            <a:endParaRPr lang="ru-RU" sz="20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sp>
        <p:nvSpPr>
          <p:cNvPr id="164" name="CustomShape 2"/>
          <p:cNvSpPr/>
          <p:nvPr/>
        </p:nvSpPr>
        <p:spPr>
          <a:xfrm>
            <a:off x="5418360" y="1772640"/>
            <a:ext cx="439848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5" name="CustomShape 3"/>
          <p:cNvSpPr/>
          <p:nvPr/>
        </p:nvSpPr>
        <p:spPr>
          <a:xfrm>
            <a:off x="5418360" y="2172960"/>
            <a:ext cx="5708160" cy="7311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a:t>
            </a:r>
            <a:endParaRPr lang="ru-RU" sz="1400" b="0" strike="noStrike" spc="-1">
              <a:latin typeface="Arial"/>
            </a:endParaRPr>
          </a:p>
        </p:txBody>
      </p:sp>
      <p:sp>
        <p:nvSpPr>
          <p:cNvPr id="166" name="CustomShape 4"/>
          <p:cNvSpPr/>
          <p:nvPr/>
        </p:nvSpPr>
        <p:spPr>
          <a:xfrm>
            <a:off x="5418360" y="5097960"/>
            <a:ext cx="377388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7" name="CustomShape 5"/>
          <p:cNvSpPr/>
          <p:nvPr/>
        </p:nvSpPr>
        <p:spPr>
          <a:xfrm>
            <a:off x="5418360" y="3298320"/>
            <a:ext cx="41839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8" name="CustomShape 6"/>
          <p:cNvSpPr/>
          <p:nvPr/>
        </p:nvSpPr>
        <p:spPr>
          <a:xfrm>
            <a:off x="5418360" y="3671280"/>
            <a:ext cx="570816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a:t>
            </a:r>
            <a:endParaRPr lang="ru-RU" sz="1400" b="0" strike="noStrike" spc="-1">
              <a:latin typeface="Arial"/>
            </a:endParaRPr>
          </a:p>
        </p:txBody>
      </p:sp>
      <p:sp>
        <p:nvSpPr>
          <p:cNvPr id="169" name="CustomShape 7"/>
          <p:cNvSpPr/>
          <p:nvPr/>
        </p:nvSpPr>
        <p:spPr>
          <a:xfrm>
            <a:off x="5418360" y="5498280"/>
            <a:ext cx="5708160" cy="5180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a:t>
            </a:r>
            <a:endParaRPr lang="ru-RU" sz="1400" b="0" strike="noStrike" spc="-1">
              <a:latin typeface="Arial"/>
            </a:endParaRPr>
          </a:p>
        </p:txBody>
      </p:sp>
      <p:pic>
        <p:nvPicPr>
          <p:cNvPr id="170" name="Google Shape;143;p6" descr="D:\Beetroot_work\New site\Course images\A_web_course_header_soft_skills-01.png"/>
          <p:cNvPicPr/>
          <p:nvPr/>
        </p:nvPicPr>
        <p:blipFill>
          <a:blip r:embed="rId2"/>
          <a:stretch/>
        </p:blipFill>
        <p:spPr>
          <a:xfrm>
            <a:off x="2880" y="1207800"/>
            <a:ext cx="4959000" cy="462888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1606680" y="2493000"/>
            <a:ext cx="10584720" cy="3881160"/>
          </a:xfrm>
          <a:prstGeom prst="rect">
            <a:avLst/>
          </a:prstGeom>
          <a:solidFill>
            <a:srgbClr val="F2F0FF"/>
          </a:solidFill>
          <a:ln>
            <a:noFill/>
          </a:ln>
        </p:spPr>
        <p:style>
          <a:lnRef idx="0">
            <a:scrgbClr r="0" g="0" b="0"/>
          </a:lnRef>
          <a:fillRef idx="0">
            <a:scrgbClr r="0" g="0" b="0"/>
          </a:fillRef>
          <a:effectRef idx="0">
            <a:scrgbClr r="0" g="0" b="0"/>
          </a:effectRef>
          <a:fontRef idx="minor"/>
        </p:style>
      </p:sp>
      <p:sp>
        <p:nvSpPr>
          <p:cNvPr id="172" name="CustomShape 2"/>
          <p:cNvSpPr/>
          <p:nvPr/>
        </p:nvSpPr>
        <p:spPr>
          <a:xfrm>
            <a:off x="2501280" y="3069000"/>
            <a:ext cx="8595720" cy="295200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duis aute irur;</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 in reprehenderit;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in voluptate velit esse cillum;</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dolore eu fugiat nulla pariatur. </a:t>
            </a:r>
            <a:endParaRPr lang="ru-RU" sz="2000" b="0" strike="noStrike" spc="-1">
              <a:latin typeface="Arial"/>
            </a:endParaRPr>
          </a:p>
        </p:txBody>
      </p:sp>
      <p:sp>
        <p:nvSpPr>
          <p:cNvPr id="173" name="CustomShape 3"/>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174" name="Google Shape;152;p7"/>
          <p:cNvPicPr/>
          <p:nvPr/>
        </p:nvPicPr>
        <p:blipFill>
          <a:blip r:embed="rId3"/>
          <a:stretch/>
        </p:blipFill>
        <p:spPr>
          <a:xfrm rot="16200000">
            <a:off x="1083960" y="-755640"/>
            <a:ext cx="1522080" cy="30290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7804440" y="492480"/>
            <a:ext cx="1937520" cy="1937520"/>
          </a:xfrm>
          <a:prstGeom prst="ellipse">
            <a:avLst/>
          </a:prstGeom>
          <a:solidFill>
            <a:srgbClr val="FFEFED"/>
          </a:solidFill>
          <a:ln>
            <a:noFill/>
          </a:ln>
        </p:spPr>
        <p:style>
          <a:lnRef idx="0">
            <a:scrgbClr r="0" g="0" b="0"/>
          </a:lnRef>
          <a:fillRef idx="0">
            <a:scrgbClr r="0" g="0" b="0"/>
          </a:fillRef>
          <a:effectRef idx="0">
            <a:scrgbClr r="0" g="0" b="0"/>
          </a:effectRef>
          <a:fontRef idx="minor"/>
        </p:style>
      </p:sp>
      <p:sp>
        <p:nvSpPr>
          <p:cNvPr id="200" name="CustomShape 2"/>
          <p:cNvSpPr/>
          <p:nvPr/>
        </p:nvSpPr>
        <p:spPr>
          <a:xfrm>
            <a:off x="2029680" y="208080"/>
            <a:ext cx="2453760" cy="2453760"/>
          </a:xfrm>
          <a:prstGeom prst="ellipse">
            <a:avLst/>
          </a:prstGeom>
          <a:solidFill>
            <a:srgbClr val="FFD561"/>
          </a:solidFill>
          <a:ln>
            <a:noFill/>
          </a:ln>
        </p:spPr>
        <p:style>
          <a:lnRef idx="0">
            <a:scrgbClr r="0" g="0" b="0"/>
          </a:lnRef>
          <a:fillRef idx="0">
            <a:scrgbClr r="0" g="0" b="0"/>
          </a:fillRef>
          <a:effectRef idx="0">
            <a:scrgbClr r="0" g="0" b="0"/>
          </a:effectRef>
          <a:fontRef idx="minor"/>
        </p:style>
      </p:sp>
      <p:sp>
        <p:nvSpPr>
          <p:cNvPr id="201" name="CustomShape 3"/>
          <p:cNvSpPr/>
          <p:nvPr/>
        </p:nvSpPr>
        <p:spPr>
          <a:xfrm>
            <a:off x="595440" y="2491200"/>
            <a:ext cx="2176920" cy="2176920"/>
          </a:xfrm>
          <a:prstGeom prst="ellipse">
            <a:avLst/>
          </a:prstGeom>
          <a:solidFill>
            <a:srgbClr val="E4FAF2"/>
          </a:solidFill>
          <a:ln>
            <a:noFill/>
          </a:ln>
        </p:spPr>
        <p:style>
          <a:lnRef idx="0">
            <a:scrgbClr r="0" g="0" b="0"/>
          </a:lnRef>
          <a:fillRef idx="0">
            <a:scrgbClr r="0" g="0" b="0"/>
          </a:fillRef>
          <a:effectRef idx="0">
            <a:scrgbClr r="0" g="0" b="0"/>
          </a:effectRef>
          <a:fontRef idx="minor"/>
        </p:style>
      </p:sp>
      <p:sp>
        <p:nvSpPr>
          <p:cNvPr id="202" name="CustomShape 4"/>
          <p:cNvSpPr/>
          <p:nvPr/>
        </p:nvSpPr>
        <p:spPr>
          <a:xfrm>
            <a:off x="5137560" y="1001520"/>
            <a:ext cx="1917000" cy="1917000"/>
          </a:xfrm>
          <a:prstGeom prst="ellipse">
            <a:avLst/>
          </a:prstGeom>
          <a:solidFill>
            <a:srgbClr val="F2F0FF"/>
          </a:solidFill>
          <a:ln>
            <a:noFill/>
          </a:ln>
        </p:spPr>
        <p:style>
          <a:lnRef idx="0">
            <a:scrgbClr r="0" g="0" b="0"/>
          </a:lnRef>
          <a:fillRef idx="0">
            <a:scrgbClr r="0" g="0" b="0"/>
          </a:fillRef>
          <a:effectRef idx="0">
            <a:scrgbClr r="0" g="0" b="0"/>
          </a:effectRef>
          <a:fontRef idx="minor"/>
        </p:style>
      </p:sp>
      <p:sp>
        <p:nvSpPr>
          <p:cNvPr id="203" name="CustomShape 5"/>
          <p:cNvSpPr/>
          <p:nvPr/>
        </p:nvSpPr>
        <p:spPr>
          <a:xfrm>
            <a:off x="9421920" y="2443320"/>
            <a:ext cx="1917000" cy="1917000"/>
          </a:xfrm>
          <a:prstGeom prst="ellipse">
            <a:avLst/>
          </a:prstGeom>
          <a:solidFill>
            <a:srgbClr val="E4FAF2"/>
          </a:solidFill>
          <a:ln>
            <a:noFill/>
          </a:ln>
        </p:spPr>
        <p:style>
          <a:lnRef idx="0">
            <a:scrgbClr r="0" g="0" b="0"/>
          </a:lnRef>
          <a:fillRef idx="0">
            <a:scrgbClr r="0" g="0" b="0"/>
          </a:fillRef>
          <a:effectRef idx="0">
            <a:scrgbClr r="0" g="0" b="0"/>
          </a:effectRef>
          <a:fontRef idx="minor"/>
        </p:style>
      </p:sp>
      <p:pic>
        <p:nvPicPr>
          <p:cNvPr id="204" name="Google Shape;204;p12"/>
          <p:cNvPicPr/>
          <p:nvPr/>
        </p:nvPicPr>
        <p:blipFill>
          <a:blip r:embed="rId2"/>
          <a:stretch/>
        </p:blipFill>
        <p:spPr>
          <a:xfrm>
            <a:off x="32400" y="5112720"/>
            <a:ext cx="12191760" cy="1744920"/>
          </a:xfrm>
          <a:prstGeom prst="rect">
            <a:avLst/>
          </a:prstGeom>
          <a:ln>
            <a:noFill/>
          </a:ln>
        </p:spPr>
      </p:pic>
      <p:pic>
        <p:nvPicPr>
          <p:cNvPr id="205" name="Google Shape;205;p12"/>
          <p:cNvPicPr/>
          <p:nvPr/>
        </p:nvPicPr>
        <p:blipFill>
          <a:blip r:embed="rId3"/>
          <a:stretch/>
        </p:blipFill>
        <p:spPr>
          <a:xfrm>
            <a:off x="3418560" y="3187080"/>
            <a:ext cx="5354640" cy="3666960"/>
          </a:xfrm>
          <a:prstGeom prst="rect">
            <a:avLst/>
          </a:prstGeom>
          <a:ln>
            <a:noFill/>
          </a:ln>
        </p:spPr>
      </p:pic>
      <p:sp>
        <p:nvSpPr>
          <p:cNvPr id="206" name="CustomShape 6"/>
          <p:cNvSpPr/>
          <p:nvPr/>
        </p:nvSpPr>
        <p:spPr>
          <a:xfrm>
            <a:off x="752400" y="2643120"/>
            <a:ext cx="1917000" cy="181728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100+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lorem ipsum </a:t>
            </a:r>
            <a:endParaRPr lang="ru-RU" sz="1800" b="0" strike="noStrike" spc="-1">
              <a:latin typeface="Arial"/>
            </a:endParaRPr>
          </a:p>
          <a:p>
            <a:pPr algn="ctr">
              <a:lnSpc>
                <a:spcPct val="90000"/>
              </a:lnSpc>
              <a:tabLst>
                <a:tab pos="0" algn="l"/>
              </a:tabLst>
            </a:pPr>
            <a:r>
              <a:rPr lang="en-GB" sz="1800" b="0" strike="noStrike" spc="-1">
                <a:solidFill>
                  <a:srgbClr val="3F3F3F"/>
                </a:solidFill>
                <a:latin typeface="Arial"/>
                <a:ea typeface="Rubik Light"/>
              </a:rPr>
              <a:t> </a:t>
            </a:r>
            <a:endParaRPr lang="ru-RU" sz="1800" b="0" strike="noStrike" spc="-1">
              <a:latin typeface="Arial"/>
            </a:endParaRPr>
          </a:p>
        </p:txBody>
      </p:sp>
      <p:sp>
        <p:nvSpPr>
          <p:cNvPr id="207" name="CustomShape 7"/>
          <p:cNvSpPr/>
          <p:nvPr/>
        </p:nvSpPr>
        <p:spPr>
          <a:xfrm>
            <a:off x="2247120" y="914040"/>
            <a:ext cx="2018880" cy="10940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200+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quis nostrud</a:t>
            </a:r>
            <a:endParaRPr lang="ru-RU" sz="1800" b="0" strike="noStrike" spc="-1">
              <a:latin typeface="Arial"/>
            </a:endParaRPr>
          </a:p>
        </p:txBody>
      </p:sp>
      <p:sp>
        <p:nvSpPr>
          <p:cNvPr id="208" name="CustomShape 8"/>
          <p:cNvSpPr/>
          <p:nvPr/>
        </p:nvSpPr>
        <p:spPr>
          <a:xfrm>
            <a:off x="5460120" y="1339920"/>
            <a:ext cx="1266840" cy="13370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36</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adipiscing elit</a:t>
            </a:r>
            <a:endParaRPr lang="ru-RU" sz="1800" b="0" strike="noStrike" spc="-1">
              <a:latin typeface="Arial"/>
            </a:endParaRPr>
          </a:p>
        </p:txBody>
      </p:sp>
      <p:sp>
        <p:nvSpPr>
          <p:cNvPr id="209" name="CustomShape 9"/>
          <p:cNvSpPr/>
          <p:nvPr/>
        </p:nvSpPr>
        <p:spPr>
          <a:xfrm>
            <a:off x="9549720" y="2918880"/>
            <a:ext cx="1661760" cy="116748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30+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nisi aliquip </a:t>
            </a:r>
            <a:endParaRPr lang="ru-RU" sz="1800" b="0" strike="noStrike" spc="-1">
              <a:latin typeface="Arial"/>
            </a:endParaRPr>
          </a:p>
          <a:p>
            <a:pPr algn="ctr">
              <a:lnSpc>
                <a:spcPct val="90000"/>
              </a:lnSpc>
              <a:tabLst>
                <a:tab pos="0" algn="l"/>
              </a:tabLst>
            </a:pPr>
            <a:r>
              <a:rPr lang="en-GB" sz="1600" b="1" strike="noStrike" spc="-1">
                <a:solidFill>
                  <a:srgbClr val="5A558D"/>
                </a:solidFill>
                <a:latin typeface="Arial"/>
                <a:ea typeface="Playfair Display"/>
              </a:rPr>
              <a:t> </a:t>
            </a:r>
            <a:endParaRPr lang="ru-RU" sz="1600" b="0" strike="noStrike" spc="-1">
              <a:latin typeface="Arial"/>
            </a:endParaRPr>
          </a:p>
        </p:txBody>
      </p:sp>
      <p:sp>
        <p:nvSpPr>
          <p:cNvPr id="210" name="CustomShape 10"/>
          <p:cNvSpPr/>
          <p:nvPr/>
        </p:nvSpPr>
        <p:spPr>
          <a:xfrm>
            <a:off x="7804440" y="693000"/>
            <a:ext cx="2032920" cy="147600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15+</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dolor sit amet consectetur</a:t>
            </a:r>
            <a:endParaRPr lang="ru-RU" sz="1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271520" y="1968120"/>
            <a:ext cx="5801400" cy="3821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12" name="CustomShape 2"/>
          <p:cNvSpPr/>
          <p:nvPr/>
        </p:nvSpPr>
        <p:spPr>
          <a:xfrm>
            <a:off x="1005840" y="814320"/>
            <a:ext cx="719604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213" name="Google Shape;222;p14" descr="C:\Users\gelya\OneDrive\Рабочий стол\A_web_teacher_impact-01.png"/>
          <p:cNvPicPr/>
          <p:nvPr/>
        </p:nvPicPr>
        <p:blipFill>
          <a:blip r:embed="rId3"/>
          <a:stretch/>
        </p:blipFill>
        <p:spPr>
          <a:xfrm>
            <a:off x="7354440" y="1053720"/>
            <a:ext cx="4861800" cy="58312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pic>
        <p:nvPicPr>
          <p:cNvPr id="214" name="Google Shape;228;p15" descr="C:\Users\gelya\OneDrive\Рабочий стол\A_web_vacancies_join-01.png"/>
          <p:cNvPicPr/>
          <p:nvPr/>
        </p:nvPicPr>
        <p:blipFill>
          <a:blip r:embed="rId3"/>
          <a:stretch/>
        </p:blipFill>
        <p:spPr>
          <a:xfrm>
            <a:off x="2207520" y="0"/>
            <a:ext cx="7820280" cy="4812480"/>
          </a:xfrm>
          <a:prstGeom prst="rect">
            <a:avLst/>
          </a:prstGeom>
          <a:ln>
            <a:noFill/>
          </a:ln>
        </p:spPr>
      </p:pic>
      <p:sp>
        <p:nvSpPr>
          <p:cNvPr id="215" name="CustomShape 1"/>
          <p:cNvSpPr/>
          <p:nvPr/>
        </p:nvSpPr>
        <p:spPr>
          <a:xfrm>
            <a:off x="2207520" y="5232600"/>
            <a:ext cx="782028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oogle Shape;91;p1" descr="D:\Beetroot_work\Logo\BA_Logo-01.png"/>
          <p:cNvPicPr/>
          <p:nvPr/>
        </p:nvPicPr>
        <p:blipFill>
          <a:blip r:embed="rId2"/>
          <a:stretch/>
        </p:blipFill>
        <p:spPr>
          <a:xfrm>
            <a:off x="9310320" y="473400"/>
            <a:ext cx="2401920" cy="1082880"/>
          </a:xfrm>
          <a:prstGeom prst="rect">
            <a:avLst/>
          </a:prstGeom>
          <a:ln>
            <a:noFill/>
          </a:ln>
        </p:spPr>
      </p:pic>
      <p:sp>
        <p:nvSpPr>
          <p:cNvPr id="132" name="CustomShape 1"/>
          <p:cNvSpPr/>
          <p:nvPr/>
        </p:nvSpPr>
        <p:spPr>
          <a:xfrm>
            <a:off x="205920" y="1556640"/>
            <a:ext cx="5247000" cy="10630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4800" b="1" strike="noStrike" spc="-1" dirty="0">
                <a:solidFill>
                  <a:srgbClr val="F1B828"/>
                </a:solidFill>
                <a:latin typeface="Arial"/>
                <a:ea typeface="Playfair Display"/>
              </a:rPr>
              <a:t>Знакомство с</a:t>
            </a:r>
            <a:r>
              <a:rPr lang="en-US" sz="4800" b="1" strike="noStrike" spc="-1" dirty="0">
                <a:solidFill>
                  <a:srgbClr val="F1B828"/>
                </a:solidFill>
                <a:latin typeface="Arial"/>
                <a:ea typeface="Playfair Display"/>
              </a:rPr>
              <a:t> JS</a:t>
            </a:r>
            <a:endParaRPr lang="ru-RU" sz="4800" b="0" strike="noStrike" spc="-1" dirty="0">
              <a:latin typeface="Arial"/>
            </a:endParaRPr>
          </a:p>
        </p:txBody>
      </p:sp>
      <p:pic>
        <p:nvPicPr>
          <p:cNvPr id="134" name="Google Shape;93;p1"/>
          <p:cNvPicPr/>
          <p:nvPr/>
        </p:nvPicPr>
        <p:blipFill>
          <a:blip r:embed="rId3"/>
          <a:stretch/>
        </p:blipFill>
        <p:spPr>
          <a:xfrm>
            <a:off x="0" y="3429000"/>
            <a:ext cx="9637200" cy="3428640"/>
          </a:xfrm>
          <a:prstGeom prst="rect">
            <a:avLst/>
          </a:prstGeom>
          <a:ln>
            <a:noFill/>
          </a:ln>
        </p:spPr>
      </p:pic>
      <p:pic>
        <p:nvPicPr>
          <p:cNvPr id="135" name="Google Shape;95;p1" descr="C:\Users\gelya\OneDrive\Рабочий стол\A_web_partnership-02.png"/>
          <p:cNvPicPr/>
          <p:nvPr/>
        </p:nvPicPr>
        <p:blipFill>
          <a:blip r:embed="rId4"/>
          <a:stretch/>
        </p:blipFill>
        <p:spPr>
          <a:xfrm>
            <a:off x="6224400" y="1030320"/>
            <a:ext cx="6075360" cy="5371920"/>
          </a:xfrm>
          <a:prstGeom prst="rect">
            <a:avLst/>
          </a:prstGeom>
          <a:ln>
            <a:noFill/>
          </a:ln>
        </p:spPr>
      </p:pic>
      <p:sp>
        <p:nvSpPr>
          <p:cNvPr id="136" name="CustomShape 3"/>
          <p:cNvSpPr/>
          <p:nvPr/>
        </p:nvSpPr>
        <p:spPr>
          <a:xfrm>
            <a:off x="212040" y="129240"/>
            <a:ext cx="3720960" cy="687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600" b="1" strike="noStrike" spc="-1" dirty="0">
                <a:solidFill>
                  <a:srgbClr val="91CFB8"/>
                </a:solidFill>
                <a:latin typeface="Arial"/>
                <a:ea typeface="Playfair Display"/>
              </a:rPr>
              <a:t>Lesson #26</a:t>
            </a:r>
            <a:endParaRPr lang="ru-RU" sz="3600" b="0" strike="noStrike" spc="-1" dirty="0">
              <a:latin typeface="Arial"/>
            </a:endParaRPr>
          </a:p>
        </p:txBody>
      </p:sp>
      <p:sp>
        <p:nvSpPr>
          <p:cNvPr id="137" name="CustomShape 4"/>
          <p:cNvSpPr/>
          <p:nvPr/>
        </p:nvSpPr>
        <p:spPr>
          <a:xfrm>
            <a:off x="205920" y="3553200"/>
            <a:ext cx="6279840" cy="30116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US" sz="2000" b="0" strike="noStrike" spc="-1" dirty="0">
                <a:solidFill>
                  <a:schemeClr val="tx1">
                    <a:lumMod val="65000"/>
                    <a:lumOff val="35000"/>
                  </a:schemeClr>
                </a:solidFill>
                <a:ea typeface="Rubik"/>
              </a:rPr>
              <a:t>Lesson plan:</a:t>
            </a:r>
            <a:endParaRPr lang="ru-RU" sz="2000" b="0" strike="noStrike" spc="-1" dirty="0">
              <a:solidFill>
                <a:schemeClr val="tx1">
                  <a:lumMod val="65000"/>
                  <a:lumOff val="35000"/>
                </a:schemeClr>
              </a:solidFill>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ea typeface="Rubik"/>
              </a:rPr>
              <a:t>Что т-е </a:t>
            </a:r>
            <a:r>
              <a:rPr lang="en-US" sz="2000" b="0" strike="noStrike" spc="-1" dirty="0">
                <a:solidFill>
                  <a:schemeClr val="tx1">
                    <a:lumMod val="65000"/>
                    <a:lumOff val="35000"/>
                  </a:schemeClr>
                </a:solidFill>
                <a:ea typeface="Rubik"/>
              </a:rPr>
              <a:t>LiveScript</a:t>
            </a:r>
            <a:r>
              <a:rPr lang="ru-RU" sz="2000" b="0" strike="noStrike" spc="-1" dirty="0">
                <a:solidFill>
                  <a:schemeClr val="tx1">
                    <a:lumMod val="65000"/>
                    <a:lumOff val="35000"/>
                  </a:schemeClr>
                </a:solidFill>
                <a:ea typeface="Rubik"/>
              </a:rPr>
              <a:t> ?</a:t>
            </a:r>
            <a:endParaRPr lang="ru-RU" sz="2000" b="0" strike="noStrike" spc="-1" dirty="0">
              <a:solidFill>
                <a:schemeClr val="tx1">
                  <a:lumMod val="65000"/>
                  <a:lumOff val="35000"/>
                </a:schemeClr>
              </a:solidFill>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ea typeface="Rubik"/>
              </a:rPr>
              <a:t>Что т-е </a:t>
            </a:r>
            <a:r>
              <a:rPr lang="en-US" sz="2000" b="0" strike="noStrike" spc="-1" dirty="0">
                <a:solidFill>
                  <a:schemeClr val="tx1">
                    <a:lumMod val="65000"/>
                    <a:lumOff val="35000"/>
                  </a:schemeClr>
                </a:solidFill>
                <a:ea typeface="Arial"/>
                <a:hlinkClick r:id="rId5"/>
              </a:rPr>
              <a:t>ECMAScript</a:t>
            </a:r>
            <a:r>
              <a:rPr lang="en-US" sz="2000" b="0" strike="noStrike" spc="-1" dirty="0">
                <a:solidFill>
                  <a:schemeClr val="tx1">
                    <a:lumMod val="65000"/>
                    <a:lumOff val="35000"/>
                  </a:schemeClr>
                </a:solidFill>
                <a:ea typeface="Arial"/>
              </a:rPr>
              <a:t> </a:t>
            </a:r>
            <a:r>
              <a:rPr lang="ru-RU" sz="2000" b="0" strike="noStrike" spc="-1" dirty="0">
                <a:solidFill>
                  <a:schemeClr val="tx1">
                    <a:lumMod val="65000"/>
                    <a:lumOff val="35000"/>
                  </a:schemeClr>
                </a:solidFill>
                <a:ea typeface="Rubik"/>
              </a:rPr>
              <a:t>? </a:t>
            </a:r>
            <a:endParaRPr lang="ru-RU" sz="2000" b="0" strike="noStrike" spc="-1" dirty="0">
              <a:solidFill>
                <a:schemeClr val="tx1">
                  <a:lumMod val="65000"/>
                  <a:lumOff val="35000"/>
                </a:schemeClr>
              </a:solidFill>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hlinkClick r:id="rId6"/>
              </a:rPr>
              <a:t>Браузерное окружение</a:t>
            </a:r>
            <a:endParaRPr lang="ru-RU" sz="2000" b="0" strike="noStrike" spc="-1" dirty="0">
              <a:solidFill>
                <a:schemeClr val="tx1">
                  <a:lumMod val="65000"/>
                  <a:lumOff val="35000"/>
                </a:schemeClr>
              </a:solidFill>
            </a:endParaRPr>
          </a:p>
          <a:p>
            <a:pPr marL="457200" indent="-456840">
              <a:lnSpc>
                <a:spcPct val="120000"/>
              </a:lnSpc>
              <a:buClr>
                <a:srgbClr val="000000"/>
              </a:buClr>
              <a:buFont typeface="Arial"/>
              <a:buAutoNum type="arabicPeriod"/>
              <a:tabLst>
                <a:tab pos="0" algn="l"/>
              </a:tabLst>
            </a:pPr>
            <a:r>
              <a:rPr lang="ru-RU" sz="2000" spc="-1" dirty="0">
                <a:solidFill>
                  <a:schemeClr val="tx1">
                    <a:lumMod val="65000"/>
                    <a:lumOff val="35000"/>
                  </a:schemeClr>
                </a:solidFill>
                <a:ea typeface="Rubik"/>
              </a:rPr>
              <a:t>Способы </a:t>
            </a:r>
            <a:r>
              <a:rPr lang="ru-RU" sz="2000" b="0" strike="noStrike" spc="-1" dirty="0">
                <a:solidFill>
                  <a:schemeClr val="tx1">
                    <a:lumMod val="65000"/>
                    <a:lumOff val="35000"/>
                  </a:schemeClr>
                </a:solidFill>
                <a:ea typeface="Rubik"/>
              </a:rPr>
              <a:t>подключения </a:t>
            </a:r>
            <a:r>
              <a:rPr lang="en-US" sz="2000" b="1" strike="noStrike" spc="-1" dirty="0" err="1">
                <a:solidFill>
                  <a:schemeClr val="tx1">
                    <a:lumMod val="65000"/>
                    <a:lumOff val="35000"/>
                  </a:schemeClr>
                </a:solidFill>
                <a:ea typeface="Rubik"/>
              </a:rPr>
              <a:t>js</a:t>
            </a:r>
            <a:endParaRPr lang="ru-RU" sz="2000" b="1" spc="-1" dirty="0">
              <a:solidFill>
                <a:schemeClr val="tx1">
                  <a:lumMod val="65000"/>
                  <a:lumOff val="35000"/>
                </a:schemeClr>
              </a:solidFill>
              <a:ea typeface="Rubik"/>
            </a:endParaRPr>
          </a:p>
          <a:p>
            <a:pPr marL="457200" indent="-456840">
              <a:lnSpc>
                <a:spcPct val="120000"/>
              </a:lnSpc>
              <a:buClr>
                <a:srgbClr val="000000"/>
              </a:buClr>
              <a:buFont typeface="Arial"/>
              <a:buAutoNum type="arabicPeriod"/>
              <a:tabLst>
                <a:tab pos="0" algn="l"/>
              </a:tabLst>
            </a:pPr>
            <a:r>
              <a:rPr lang="ru-RU" sz="2000" dirty="0">
                <a:solidFill>
                  <a:srgbClr val="333333"/>
                </a:solidFill>
                <a:effectLst/>
                <a:hlinkClick r:id="rId7"/>
              </a:rPr>
              <a:t>Внешние скрипты, порядок исполнения</a:t>
            </a:r>
            <a:endParaRPr lang="ru-RU" sz="2000" spc="-1" dirty="0">
              <a:solidFill>
                <a:schemeClr val="tx1">
                  <a:lumMod val="65000"/>
                  <a:lumOff val="35000"/>
                </a:schemeClr>
              </a:solidFill>
              <a:ea typeface="Rubik"/>
            </a:endParaRPr>
          </a:p>
          <a:p>
            <a:pPr marL="457200" indent="-456840">
              <a:lnSpc>
                <a:spcPct val="120000"/>
              </a:lnSpc>
              <a:buClr>
                <a:srgbClr val="000000"/>
              </a:buClr>
              <a:buFont typeface="Arial"/>
              <a:buAutoNum type="arabicPeriod"/>
              <a:tabLst>
                <a:tab pos="0" algn="l"/>
              </a:tabLst>
            </a:pPr>
            <a:r>
              <a:rPr lang="en-US" sz="2000" i="0" u="none" strike="noStrike" dirty="0">
                <a:solidFill>
                  <a:srgbClr val="333333"/>
                </a:solidFill>
                <a:effectLst/>
                <a:latin typeface="BlinkMacSystemFont"/>
                <a:hlinkClick r:id="rId8"/>
              </a:rPr>
              <a:t>«use strict»</a:t>
            </a:r>
            <a:endParaRPr lang="en-US" sz="2000" i="0" dirty="0">
              <a:solidFill>
                <a:srgbClr val="333333"/>
              </a:solidFill>
              <a:effectLst/>
              <a:latin typeface="BlinkMacSystemFont"/>
            </a:endParaRPr>
          </a:p>
          <a:p>
            <a:pPr marL="457200" indent="-456840">
              <a:lnSpc>
                <a:spcPct val="120000"/>
              </a:lnSpc>
              <a:buClr>
                <a:srgbClr val="000000"/>
              </a:buClr>
              <a:buFont typeface="Arial"/>
              <a:buAutoNum type="arabicPeriod"/>
              <a:tabLst>
                <a:tab pos="0" algn="l"/>
              </a:tabLst>
            </a:pPr>
            <a:r>
              <a:rPr lang="ru-RU" sz="2000" dirty="0">
                <a:solidFill>
                  <a:schemeClr val="tx1">
                    <a:lumMod val="65000"/>
                    <a:lumOff val="35000"/>
                  </a:schemeClr>
                </a:solidFill>
              </a:rPr>
              <a:t>Переменные и </a:t>
            </a:r>
            <a:r>
              <a:rPr lang="ru-RU" sz="2000" b="0" i="0" dirty="0">
                <a:solidFill>
                  <a:schemeClr val="tx1">
                    <a:lumMod val="65000"/>
                    <a:lumOff val="35000"/>
                  </a:schemeClr>
                </a:solidFill>
                <a:effectLst/>
              </a:rPr>
              <a:t>основные типы данных</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Google Shape;234;p16" descr="C:\Users\gelya\OneDrive\Рабочий стол\A_personalities_3-01-01.png"/>
          <p:cNvPicPr/>
          <p:nvPr/>
        </p:nvPicPr>
        <p:blipFill>
          <a:blip r:embed="rId2"/>
          <a:stretch/>
        </p:blipFill>
        <p:spPr>
          <a:xfrm>
            <a:off x="1261440" y="777960"/>
            <a:ext cx="2601720" cy="2601720"/>
          </a:xfrm>
          <a:prstGeom prst="rect">
            <a:avLst/>
          </a:prstGeom>
          <a:ln>
            <a:noFill/>
          </a:ln>
        </p:spPr>
      </p:pic>
      <p:pic>
        <p:nvPicPr>
          <p:cNvPr id="217" name="Google Shape;235;p16" descr="C:\Users\gelya\OneDrive\Рабочий стол\A_personalities_2-01-01.png"/>
          <p:cNvPicPr/>
          <p:nvPr/>
        </p:nvPicPr>
        <p:blipFill>
          <a:blip r:embed="rId3"/>
          <a:stretch/>
        </p:blipFill>
        <p:spPr>
          <a:xfrm flipH="1">
            <a:off x="4772880" y="738000"/>
            <a:ext cx="2641680" cy="2641680"/>
          </a:xfrm>
          <a:prstGeom prst="rect">
            <a:avLst/>
          </a:prstGeom>
          <a:ln>
            <a:noFill/>
          </a:ln>
        </p:spPr>
      </p:pic>
      <p:pic>
        <p:nvPicPr>
          <p:cNvPr id="218" name="Google Shape;236;p16" descr="C:\Users\gelya\OneDrive\Рабочий стол\A_personalities_1-01-01.png"/>
          <p:cNvPicPr/>
          <p:nvPr/>
        </p:nvPicPr>
        <p:blipFill>
          <a:blip r:embed="rId4"/>
          <a:stretch/>
        </p:blipFill>
        <p:spPr>
          <a:xfrm>
            <a:off x="8004960" y="738000"/>
            <a:ext cx="2580840" cy="2580840"/>
          </a:xfrm>
          <a:prstGeom prst="rect">
            <a:avLst/>
          </a:prstGeom>
          <a:ln>
            <a:noFill/>
          </a:ln>
        </p:spPr>
      </p:pic>
      <p:sp>
        <p:nvSpPr>
          <p:cNvPr id="219" name="CustomShape 1"/>
          <p:cNvSpPr/>
          <p:nvPr/>
        </p:nvSpPr>
        <p:spPr>
          <a:xfrm>
            <a:off x="8463240" y="4032000"/>
            <a:ext cx="3039120" cy="16200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Duis aute irure dolor in</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reprehenderit in voluptate velit</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esse cillum dolore eu fugiat</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nulla pariatur</a:t>
            </a:r>
            <a:endParaRPr lang="ru-RU" sz="1400" b="0" strike="noStrike" spc="-1">
              <a:latin typeface="Arial"/>
            </a:endParaRPr>
          </a:p>
        </p:txBody>
      </p:sp>
      <p:sp>
        <p:nvSpPr>
          <p:cNvPr id="220" name="CustomShape 2"/>
          <p:cNvSpPr/>
          <p:nvPr/>
        </p:nvSpPr>
        <p:spPr>
          <a:xfrm>
            <a:off x="1095840" y="4032000"/>
            <a:ext cx="2767320" cy="2133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Ut enim ad minim veniam</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quis nostrud exercitation</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ullamco laboris nisi ut</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aliquip ex ea commodo</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consequat</a:t>
            </a:r>
            <a:endParaRPr lang="ru-RU" sz="1400" b="0" strike="noStrike" spc="-1">
              <a:latin typeface="Arial"/>
            </a:endParaRPr>
          </a:p>
        </p:txBody>
      </p:sp>
      <p:sp>
        <p:nvSpPr>
          <p:cNvPr id="221" name="CustomShape 3"/>
          <p:cNvSpPr/>
          <p:nvPr/>
        </p:nvSpPr>
        <p:spPr>
          <a:xfrm>
            <a:off x="1143720" y="3557160"/>
            <a:ext cx="28051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FF6D54"/>
                </a:solidFill>
                <a:latin typeface="Arial"/>
                <a:ea typeface="Playfair Display"/>
              </a:rPr>
              <a:t>Lorem ipsum dolor </a:t>
            </a:r>
            <a:endParaRPr lang="ru-RU" sz="2000" b="0" strike="noStrike" spc="-1">
              <a:latin typeface="Arial"/>
            </a:endParaRPr>
          </a:p>
        </p:txBody>
      </p:sp>
      <p:sp>
        <p:nvSpPr>
          <p:cNvPr id="222" name="CustomShape 4"/>
          <p:cNvSpPr/>
          <p:nvPr/>
        </p:nvSpPr>
        <p:spPr>
          <a:xfrm>
            <a:off x="4868280" y="4038120"/>
            <a:ext cx="2884320" cy="1437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Lorem ipsum dolor sit amet</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consectetur adipiscing elit</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sed do eiusmod tempor</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incididunt ut labore et dolore</a:t>
            </a:r>
            <a:endParaRPr lang="ru-RU" sz="1400" b="0" strike="noStrike" spc="-1">
              <a:latin typeface="Arial"/>
            </a:endParaRPr>
          </a:p>
        </p:txBody>
      </p:sp>
      <p:sp>
        <p:nvSpPr>
          <p:cNvPr id="223" name="CustomShape 5"/>
          <p:cNvSpPr/>
          <p:nvPr/>
        </p:nvSpPr>
        <p:spPr>
          <a:xfrm>
            <a:off x="4868280" y="3557160"/>
            <a:ext cx="220176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57C5A0"/>
                </a:solidFill>
                <a:latin typeface="Arial"/>
                <a:ea typeface="Playfair Display"/>
              </a:rPr>
              <a:t>Lorem ipsum</a:t>
            </a:r>
            <a:endParaRPr lang="ru-RU" sz="2000" b="0" strike="noStrike" spc="-1">
              <a:latin typeface="Arial"/>
            </a:endParaRPr>
          </a:p>
        </p:txBody>
      </p:sp>
      <p:sp>
        <p:nvSpPr>
          <p:cNvPr id="224" name="CustomShape 6"/>
          <p:cNvSpPr/>
          <p:nvPr/>
        </p:nvSpPr>
        <p:spPr>
          <a:xfrm>
            <a:off x="8463240" y="3538800"/>
            <a:ext cx="212004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5A558D"/>
                </a:solidFill>
                <a:latin typeface="Arial"/>
                <a:ea typeface="Playfair Display"/>
              </a:rPr>
              <a:t>Dolor sit amet</a:t>
            </a:r>
            <a:endParaRPr lang="ru-RU" sz="2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0" y="2493000"/>
            <a:ext cx="12191760" cy="4364640"/>
          </a:xfrm>
          <a:prstGeom prst="rect">
            <a:avLst/>
          </a:prstGeom>
          <a:solidFill>
            <a:srgbClr val="FFF0EE"/>
          </a:solidFill>
          <a:ln>
            <a:noFill/>
          </a:ln>
        </p:spPr>
        <p:style>
          <a:lnRef idx="0">
            <a:scrgbClr r="0" g="0" b="0"/>
          </a:lnRef>
          <a:fillRef idx="0">
            <a:scrgbClr r="0" g="0" b="0"/>
          </a:fillRef>
          <a:effectRef idx="0">
            <a:scrgbClr r="0" g="0" b="0"/>
          </a:effectRef>
          <a:fontRef idx="minor"/>
        </p:style>
      </p:sp>
      <p:sp>
        <p:nvSpPr>
          <p:cNvPr id="226" name="CustomShape 2"/>
          <p:cNvSpPr/>
          <p:nvPr/>
        </p:nvSpPr>
        <p:spPr>
          <a:xfrm>
            <a:off x="2501280" y="3069000"/>
            <a:ext cx="8595720" cy="295200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duis aute irur;</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 in reprehenderit;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in voluptate velit esse cillum;</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dolore eu fugiat nulla pariatur. </a:t>
            </a:r>
            <a:endParaRPr lang="ru-RU" sz="2000" b="0" strike="noStrike" spc="-1">
              <a:latin typeface="Arial"/>
            </a:endParaRPr>
          </a:p>
        </p:txBody>
      </p:sp>
      <p:sp>
        <p:nvSpPr>
          <p:cNvPr id="227" name="CustomShape 3"/>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228" name="Google Shape;252;p17"/>
          <p:cNvPicPr/>
          <p:nvPr/>
        </p:nvPicPr>
        <p:blipFill>
          <a:blip r:embed="rId3"/>
          <a:stretch/>
        </p:blipFill>
        <p:spPr>
          <a:xfrm>
            <a:off x="8256240" y="1845000"/>
            <a:ext cx="1550160" cy="907920"/>
          </a:xfrm>
          <a:prstGeom prst="rect">
            <a:avLst/>
          </a:prstGeom>
          <a:ln>
            <a:noFill/>
          </a:ln>
        </p:spPr>
      </p:pic>
      <p:pic>
        <p:nvPicPr>
          <p:cNvPr id="229" name="Google Shape;253;p17"/>
          <p:cNvPicPr/>
          <p:nvPr/>
        </p:nvPicPr>
        <p:blipFill>
          <a:blip r:embed="rId4"/>
          <a:stretch/>
        </p:blipFill>
        <p:spPr>
          <a:xfrm rot="16200000">
            <a:off x="1083960" y="-755640"/>
            <a:ext cx="1522080" cy="30290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Google Shape;258;p18"/>
          <p:cNvPicPr/>
          <p:nvPr/>
        </p:nvPicPr>
        <p:blipFill>
          <a:blip r:embed="rId2"/>
          <a:stretch/>
        </p:blipFill>
        <p:spPr>
          <a:xfrm>
            <a:off x="8116560" y="1322640"/>
            <a:ext cx="4070880" cy="5535000"/>
          </a:xfrm>
          <a:prstGeom prst="rect">
            <a:avLst/>
          </a:prstGeom>
          <a:ln>
            <a:noFill/>
          </a:ln>
        </p:spPr>
      </p:pic>
      <p:sp>
        <p:nvSpPr>
          <p:cNvPr id="231" name="CustomShape 1"/>
          <p:cNvSpPr/>
          <p:nvPr/>
        </p:nvSpPr>
        <p:spPr>
          <a:xfrm>
            <a:off x="486360" y="375840"/>
            <a:ext cx="1007388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595959"/>
                </a:solidFill>
                <a:latin typeface="Arial"/>
                <a:ea typeface="Playfair Display"/>
              </a:rPr>
              <a:t>Title Lorem ipsum</a:t>
            </a:r>
            <a:endParaRPr lang="ru-RU" sz="4000" b="0" strike="noStrike" spc="-1">
              <a:latin typeface="Arial"/>
            </a:endParaRPr>
          </a:p>
          <a:p>
            <a:pPr>
              <a:lnSpc>
                <a:spcPct val="100000"/>
              </a:lnSpc>
              <a:tabLst>
                <a:tab pos="0" algn="l"/>
              </a:tabLst>
            </a:pPr>
            <a:endParaRPr lang="ru-RU" sz="4000" b="0" strike="noStrike" spc="-1">
              <a:latin typeface="Arial"/>
            </a:endParaRPr>
          </a:p>
        </p:txBody>
      </p:sp>
      <p:pic>
        <p:nvPicPr>
          <p:cNvPr id="232" name="Google Shape;260;p18"/>
          <p:cNvPicPr/>
          <p:nvPr/>
        </p:nvPicPr>
        <p:blipFill>
          <a:blip r:embed="rId3"/>
          <a:stretch/>
        </p:blipFill>
        <p:spPr>
          <a:xfrm>
            <a:off x="0" y="1305000"/>
            <a:ext cx="4083480" cy="5552640"/>
          </a:xfrm>
          <a:prstGeom prst="rect">
            <a:avLst/>
          </a:prstGeom>
          <a:ln>
            <a:noFill/>
          </a:ln>
        </p:spPr>
      </p:pic>
      <p:pic>
        <p:nvPicPr>
          <p:cNvPr id="233" name="Google Shape;261;p18"/>
          <p:cNvPicPr/>
          <p:nvPr/>
        </p:nvPicPr>
        <p:blipFill>
          <a:blip r:embed="rId4"/>
          <a:stretch/>
        </p:blipFill>
        <p:spPr>
          <a:xfrm>
            <a:off x="4281480" y="1305000"/>
            <a:ext cx="3629160" cy="5552640"/>
          </a:xfrm>
          <a:prstGeom prst="rect">
            <a:avLst/>
          </a:prstGeom>
          <a:ln>
            <a:noFill/>
          </a:ln>
        </p:spPr>
      </p:pic>
      <p:sp>
        <p:nvSpPr>
          <p:cNvPr id="234" name="CustomShape 2"/>
          <p:cNvSpPr/>
          <p:nvPr/>
        </p:nvSpPr>
        <p:spPr>
          <a:xfrm>
            <a:off x="486360" y="2410200"/>
            <a:ext cx="3110760" cy="1583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a:t>
            </a:r>
            <a:endParaRPr lang="ru-RU" sz="1400" b="0" strike="noStrike" spc="-1">
              <a:latin typeface="Arial"/>
            </a:endParaRPr>
          </a:p>
          <a:p>
            <a:pPr>
              <a:lnSpc>
                <a:spcPct val="100000"/>
              </a:lnSpc>
              <a:tabLst>
                <a:tab pos="0" algn="l"/>
              </a:tabLst>
            </a:pPr>
            <a:endParaRPr lang="ru-RU" sz="1400" b="0" strike="noStrike" spc="-1">
              <a:latin typeface="Arial"/>
            </a:endParaRPr>
          </a:p>
          <a:p>
            <a:pPr>
              <a:lnSpc>
                <a:spcPct val="100000"/>
              </a:lnSpc>
              <a:tabLst>
                <a:tab pos="0" algn="l"/>
              </a:tabLst>
            </a:pPr>
            <a:r>
              <a:rPr lang="en-GB" sz="1400" b="0" strike="noStrike" spc="-1">
                <a:solidFill>
                  <a:srgbClr val="595959"/>
                </a:solidFill>
                <a:latin typeface="Arial"/>
                <a:ea typeface="Rubik"/>
              </a:rPr>
              <a:t>Ut enim ad minim veniam, quis nostrud exercitation ullamco laboris nisi ut aliquip ex ea commodo consequat</a:t>
            </a:r>
            <a:endParaRPr lang="ru-RU" sz="1400" b="0" strike="noStrike" spc="-1">
              <a:latin typeface="Arial"/>
            </a:endParaRPr>
          </a:p>
        </p:txBody>
      </p:sp>
      <p:sp>
        <p:nvSpPr>
          <p:cNvPr id="235" name="CustomShape 3"/>
          <p:cNvSpPr/>
          <p:nvPr/>
        </p:nvSpPr>
        <p:spPr>
          <a:xfrm>
            <a:off x="486360" y="1412640"/>
            <a:ext cx="208080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E25A88"/>
                </a:solidFill>
                <a:latin typeface="Arial"/>
                <a:ea typeface="Playfair Display"/>
              </a:rPr>
              <a:t>Lorem ipsum</a:t>
            </a:r>
            <a:endParaRPr lang="ru-RU" sz="2000" b="0" strike="noStrike" spc="-1">
              <a:latin typeface="Arial"/>
            </a:endParaRPr>
          </a:p>
        </p:txBody>
      </p:sp>
      <p:sp>
        <p:nvSpPr>
          <p:cNvPr id="236" name="CustomShape 4"/>
          <p:cNvSpPr/>
          <p:nvPr/>
        </p:nvSpPr>
        <p:spPr>
          <a:xfrm>
            <a:off x="4505040" y="1412640"/>
            <a:ext cx="195048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5A558D"/>
                </a:solidFill>
                <a:latin typeface="Arial"/>
                <a:ea typeface="Playfair Display"/>
              </a:rPr>
              <a:t>Lorem ipsum</a:t>
            </a:r>
            <a:endParaRPr lang="ru-RU" sz="2000" b="0" strike="noStrike" spc="-1">
              <a:latin typeface="Arial"/>
            </a:endParaRPr>
          </a:p>
        </p:txBody>
      </p:sp>
      <p:sp>
        <p:nvSpPr>
          <p:cNvPr id="237" name="CustomShape 5"/>
          <p:cNvSpPr/>
          <p:nvPr/>
        </p:nvSpPr>
        <p:spPr>
          <a:xfrm>
            <a:off x="4505040" y="2410200"/>
            <a:ext cx="318168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38" name="CustomShape 6"/>
          <p:cNvSpPr/>
          <p:nvPr/>
        </p:nvSpPr>
        <p:spPr>
          <a:xfrm>
            <a:off x="8561160" y="2410200"/>
            <a:ext cx="318168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39" name="CustomShape 7"/>
          <p:cNvSpPr/>
          <p:nvPr/>
        </p:nvSpPr>
        <p:spPr>
          <a:xfrm>
            <a:off x="8561160" y="1412640"/>
            <a:ext cx="199908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FF6D54"/>
                </a:solidFill>
                <a:latin typeface="Arial"/>
                <a:ea typeface="Playfair Display"/>
              </a:rPr>
              <a:t>Dolor sit amet</a:t>
            </a:r>
            <a:endParaRPr lang="ru-RU" sz="2000" b="0" strike="noStrike" spc="-1">
              <a:latin typeface="Arial"/>
            </a:endParaRPr>
          </a:p>
        </p:txBody>
      </p:sp>
      <p:pic>
        <p:nvPicPr>
          <p:cNvPr id="240" name="Google Shape;268;p18"/>
          <p:cNvPicPr/>
          <p:nvPr/>
        </p:nvPicPr>
        <p:blipFill>
          <a:blip r:embed="rId5"/>
          <a:srcRect l="2767" r="752" b="7150"/>
          <a:stretch/>
        </p:blipFill>
        <p:spPr>
          <a:xfrm>
            <a:off x="0" y="4654080"/>
            <a:ext cx="12191760" cy="220788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6095880" y="1720800"/>
            <a:ext cx="5438880" cy="3749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42" name="CustomShape 2"/>
          <p:cNvSpPr/>
          <p:nvPr/>
        </p:nvSpPr>
        <p:spPr>
          <a:xfrm>
            <a:off x="6095880" y="809280"/>
            <a:ext cx="543888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243" name="Google Shape;296;p22"/>
          <p:cNvPicPr/>
          <p:nvPr/>
        </p:nvPicPr>
        <p:blipFill>
          <a:blip r:embed="rId3"/>
          <a:stretch/>
        </p:blipFill>
        <p:spPr>
          <a:xfrm>
            <a:off x="-9360" y="1057680"/>
            <a:ext cx="5635080" cy="528480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911520" y="1695960"/>
            <a:ext cx="5328360" cy="3677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45" name="CustomShape 2"/>
          <p:cNvSpPr/>
          <p:nvPr/>
        </p:nvSpPr>
        <p:spPr>
          <a:xfrm>
            <a:off x="911520" y="794160"/>
            <a:ext cx="56883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FF6D54"/>
                </a:solidFill>
                <a:latin typeface="Arial"/>
                <a:ea typeface="Playfair Display"/>
              </a:rPr>
              <a:t>Title</a:t>
            </a:r>
            <a:endParaRPr lang="ru-RU" sz="4000" b="0" strike="noStrike" spc="-1">
              <a:latin typeface="Arial"/>
            </a:endParaRPr>
          </a:p>
        </p:txBody>
      </p:sp>
      <p:pic>
        <p:nvPicPr>
          <p:cNvPr id="246" name="Google Shape;303;p23"/>
          <p:cNvPicPr/>
          <p:nvPr/>
        </p:nvPicPr>
        <p:blipFill>
          <a:blip r:embed="rId3"/>
          <a:stretch/>
        </p:blipFill>
        <p:spPr>
          <a:xfrm>
            <a:off x="6599880" y="869040"/>
            <a:ext cx="4308480" cy="511956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
        <p:cNvGrpSpPr/>
        <p:nvPr/>
      </p:nvGrpSpPr>
      <p:grpSpPr>
        <a:xfrm>
          <a:off x="0" y="0"/>
          <a:ext cx="0" cy="0"/>
          <a:chOff x="0" y="0"/>
          <a:chExt cx="0" cy="0"/>
        </a:xfrm>
      </p:grpSpPr>
      <p:pic>
        <p:nvPicPr>
          <p:cNvPr id="247" name="Google Shape;308;p24"/>
          <p:cNvPicPr/>
          <p:nvPr/>
        </p:nvPicPr>
        <p:blipFill>
          <a:blip r:embed="rId3"/>
          <a:stretch/>
        </p:blipFill>
        <p:spPr>
          <a:xfrm>
            <a:off x="11348640" y="277200"/>
            <a:ext cx="843120" cy="16776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Google Shape;289;p21" descr="C:\Users\gelya\OneDrive\Рабочий стол\B_prjcts_web_03.png"/>
          <p:cNvPicPr/>
          <p:nvPr/>
        </p:nvPicPr>
        <p:blipFill>
          <a:blip r:embed="rId3"/>
          <a:stretch/>
        </p:blipFill>
        <p:spPr>
          <a:xfrm>
            <a:off x="6251400" y="11520"/>
            <a:ext cx="6136920" cy="6833160"/>
          </a:xfrm>
          <a:prstGeom prst="rect">
            <a:avLst/>
          </a:prstGeom>
          <a:ln>
            <a:noFill/>
          </a:ln>
          <a:effectLst>
            <a:outerShdw blurRad="50800" dist="37674" dir="2700000" algn="tl" rotWithShape="0">
              <a:srgbClr val="000000">
                <a:alpha val="40000"/>
              </a:srgbClr>
            </a:outerShdw>
          </a:effectLst>
        </p:spPr>
      </p:pic>
      <p:sp>
        <p:nvSpPr>
          <p:cNvPr id="139" name="CustomShape 1"/>
          <p:cNvSpPr/>
          <p:nvPr/>
        </p:nvSpPr>
        <p:spPr>
          <a:xfrm>
            <a:off x="911520" y="669240"/>
            <a:ext cx="5184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3600" b="1" strike="noStrike" spc="-1">
                <a:solidFill>
                  <a:srgbClr val="F1B800"/>
                </a:solidFill>
                <a:latin typeface="Arial"/>
                <a:ea typeface="Rubik"/>
              </a:rPr>
              <a:t>Что такое </a:t>
            </a:r>
            <a:r>
              <a:rPr lang="en-US" sz="3600" b="1" strike="noStrike" spc="-1">
                <a:solidFill>
                  <a:srgbClr val="F1B800"/>
                </a:solidFill>
                <a:latin typeface="Arial"/>
                <a:ea typeface="Rubik"/>
              </a:rPr>
              <a:t>LiveScript</a:t>
            </a:r>
            <a:r>
              <a:rPr lang="ru-RU" sz="3600" b="1" strike="noStrike" spc="-1">
                <a:solidFill>
                  <a:srgbClr val="F1B800"/>
                </a:solidFill>
                <a:latin typeface="Arial"/>
                <a:ea typeface="Rubik"/>
              </a:rPr>
              <a:t> ?</a:t>
            </a:r>
            <a:endParaRPr lang="ru-RU" sz="3600" b="0" strike="noStrike" spc="-1">
              <a:latin typeface="Arial"/>
            </a:endParaRPr>
          </a:p>
        </p:txBody>
      </p:sp>
      <p:sp>
        <p:nvSpPr>
          <p:cNvPr id="140" name="CustomShape 2"/>
          <p:cNvSpPr/>
          <p:nvPr/>
        </p:nvSpPr>
        <p:spPr>
          <a:xfrm>
            <a:off x="351360" y="1818360"/>
            <a:ext cx="889308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был создан в далеком 1995 году в компании «</a:t>
            </a:r>
            <a:r>
              <a:rPr lang="ru-RU" sz="1400" b="0" strike="noStrike" spc="-1" dirty="0" err="1">
                <a:solidFill>
                  <a:srgbClr val="000000"/>
                </a:solidFill>
                <a:latin typeface="verdana"/>
                <a:ea typeface="Arial"/>
              </a:rPr>
              <a:t>Netscape</a:t>
            </a:r>
            <a:r>
              <a:rPr lang="ru-RU" sz="1400" b="0" strike="noStrike" spc="-1" dirty="0">
                <a:solidFill>
                  <a:srgbClr val="000000"/>
                </a:solidFill>
                <a:latin typeface="verdana"/>
                <a:ea typeface="Arial"/>
              </a:rPr>
              <a:t>».</a:t>
            </a:r>
            <a:endParaRPr lang="ru-RU" sz="1400" b="0" strike="noStrike" spc="-1" dirty="0">
              <a:latin typeface="Arial"/>
            </a:endParaRPr>
          </a:p>
          <a:p>
            <a:pPr>
              <a:lnSpc>
                <a:spcPct val="120000"/>
              </a:lnSpc>
              <a:tabLst>
                <a:tab pos="0" algn="l"/>
              </a:tabLst>
            </a:pPr>
            <a:r>
              <a:rPr lang="ru-RU" sz="1400" b="0" strike="noStrike" spc="-1" dirty="0">
                <a:solidFill>
                  <a:srgbClr val="000000"/>
                </a:solidFill>
                <a:latin typeface="verdana"/>
                <a:ea typeface="Arial"/>
              </a:rPr>
              <a:t>Разработчиком </a:t>
            </a:r>
            <a:r>
              <a:rPr lang="ru-RU" sz="1400" b="0" strike="noStrike" spc="-1" dirty="0" err="1">
                <a:solidFill>
                  <a:srgbClr val="000000"/>
                </a:solidFill>
                <a:latin typeface="verdana"/>
                <a:ea typeface="Arial"/>
              </a:rPr>
              <a:t>Брендоном</a:t>
            </a:r>
            <a:r>
              <a:rPr lang="ru-RU" sz="1400" b="0" strike="noStrike" spc="-1" dirty="0">
                <a:solidFill>
                  <a:srgbClr val="000000"/>
                </a:solidFill>
                <a:latin typeface="verdana"/>
                <a:ea typeface="Arial"/>
              </a:rPr>
              <a:t> Айком (</a:t>
            </a:r>
            <a:r>
              <a:rPr lang="ru-RU" sz="1400" b="0" strike="noStrike" spc="-1" dirty="0" err="1">
                <a:solidFill>
                  <a:srgbClr val="000000"/>
                </a:solidFill>
                <a:latin typeface="verdana"/>
                <a:ea typeface="Arial"/>
              </a:rPr>
              <a:t>Brendon</a:t>
            </a: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Eich</a:t>
            </a:r>
            <a:r>
              <a:rPr lang="ru-RU" sz="1400" b="0" strike="noStrike" spc="-1" dirty="0">
                <a:solidFill>
                  <a:srgbClr val="000000"/>
                </a:solidFill>
                <a:latin typeface="verdana"/>
                <a:ea typeface="Arial"/>
              </a:rPr>
              <a:t>) в качестве языка сценариев в браузере.</a:t>
            </a:r>
            <a:br>
              <a:rPr dirty="0"/>
            </a:br>
            <a:r>
              <a:rPr lang="ru-RU" sz="1400" b="0" strike="noStrike" spc="-1" dirty="0">
                <a:solidFill>
                  <a:srgbClr val="000000"/>
                </a:solidFill>
                <a:latin typeface="verdana"/>
                <a:ea typeface="Arial"/>
              </a:rPr>
              <a:t>И на волне популярности языка «</a:t>
            </a:r>
            <a:r>
              <a:rPr lang="ru-RU" sz="1400" b="0" strike="noStrike" spc="-1" dirty="0" err="1">
                <a:solidFill>
                  <a:srgbClr val="000000"/>
                </a:solidFill>
                <a:latin typeface="verdana"/>
                <a:ea typeface="Arial"/>
              </a:rPr>
              <a:t>Java</a:t>
            </a:r>
            <a:r>
              <a:rPr lang="ru-RU" sz="1400" b="0" strike="noStrike" spc="-1" dirty="0">
                <a:solidFill>
                  <a:srgbClr val="000000"/>
                </a:solidFill>
                <a:latin typeface="verdana"/>
                <a:ea typeface="Arial"/>
              </a:rPr>
              <a:t>», «LiveScript» был переименован в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a:t>
            </a:r>
            <a:endParaRPr lang="ru-RU" sz="1400" b="0" strike="noStrike" spc="-1" dirty="0">
              <a:latin typeface="Arial"/>
            </a:endParaRPr>
          </a:p>
        </p:txBody>
      </p:sp>
      <p:sp>
        <p:nvSpPr>
          <p:cNvPr id="141" name="CustomShape 3"/>
          <p:cNvSpPr/>
          <p:nvPr/>
        </p:nvSpPr>
        <p:spPr>
          <a:xfrm>
            <a:off x="351360" y="2951280"/>
            <a:ext cx="6954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dirty="0">
                <a:solidFill>
                  <a:srgbClr val="000000"/>
                </a:solidFill>
                <a:latin typeface="verdana"/>
                <a:ea typeface="Arial"/>
              </a:rPr>
              <a:t> Его цель состояла лишь в том, чтобы добавить немного поведения на веб-страницу. Например, обработать нажатие кнопок на странице.</a:t>
            </a:r>
            <a:endParaRPr lang="ru-RU" sz="1400" b="0" strike="noStrike" spc="-1" dirty="0">
              <a:latin typeface="Arial"/>
            </a:endParaRPr>
          </a:p>
        </p:txBody>
      </p:sp>
      <p:sp>
        <p:nvSpPr>
          <p:cNvPr id="142" name="CustomShape 4"/>
          <p:cNvSpPr/>
          <p:nvPr/>
        </p:nvSpPr>
        <p:spPr>
          <a:xfrm>
            <a:off x="351360" y="3763800"/>
            <a:ext cx="70459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и сейчас продолжает использоваться для создания сайтов, только теперь он предоставляет гораздо больше возможностей.</a:t>
            </a:r>
            <a:endParaRPr lang="ru-RU" sz="1400" b="0" strike="noStrike" spc="-1" dirty="0">
              <a:latin typeface="Arial"/>
            </a:endParaRPr>
          </a:p>
        </p:txBody>
      </p:sp>
      <p:sp>
        <p:nvSpPr>
          <p:cNvPr id="143" name="CustomShape 5"/>
          <p:cNvSpPr/>
          <p:nvPr/>
        </p:nvSpPr>
        <p:spPr>
          <a:xfrm>
            <a:off x="351360" y="4558680"/>
            <a:ext cx="5900040" cy="52176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sz="1400" b="0" strike="noStrike" spc="-1" dirty="0">
                <a:solidFill>
                  <a:srgbClr val="000000"/>
                </a:solidFill>
                <a:latin typeface="verdana"/>
                <a:ea typeface="Arial"/>
              </a:rPr>
              <a:t> И сейчас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уже перешагнул границы браузера, которые ему были очерчены при его создании.</a:t>
            </a:r>
            <a:endParaRPr lang="ru-RU" sz="14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3534840" y="755280"/>
            <a:ext cx="494352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US" sz="3600" b="1" strike="noStrike" spc="-1" dirty="0">
                <a:solidFill>
                  <a:srgbClr val="E16388"/>
                </a:solidFill>
                <a:latin typeface="Arial"/>
                <a:ea typeface="Arial"/>
              </a:rPr>
              <a:t>ECMAScript</a:t>
            </a:r>
            <a:endParaRPr lang="ru-RU" sz="3600" b="0" strike="noStrike" spc="-1" dirty="0">
              <a:latin typeface="Arial"/>
            </a:endParaRPr>
          </a:p>
        </p:txBody>
      </p:sp>
      <p:pic>
        <p:nvPicPr>
          <p:cNvPr id="146" name="Рисунок 2"/>
          <p:cNvPicPr/>
          <p:nvPr/>
        </p:nvPicPr>
        <p:blipFill>
          <a:blip r:embed="rId3"/>
          <a:stretch/>
        </p:blipFill>
        <p:spPr>
          <a:xfrm>
            <a:off x="0" y="4000680"/>
            <a:ext cx="4390200" cy="2856960"/>
          </a:xfrm>
          <a:prstGeom prst="rect">
            <a:avLst/>
          </a:prstGeom>
          <a:ln>
            <a:noFill/>
          </a:ln>
        </p:spPr>
      </p:pic>
      <p:pic>
        <p:nvPicPr>
          <p:cNvPr id="147" name="Рисунок 4"/>
          <p:cNvPicPr/>
          <p:nvPr/>
        </p:nvPicPr>
        <p:blipFill>
          <a:blip r:embed="rId4"/>
          <a:stretch/>
        </p:blipFill>
        <p:spPr>
          <a:xfrm>
            <a:off x="8477640" y="-100440"/>
            <a:ext cx="3713760" cy="3332880"/>
          </a:xfrm>
          <a:prstGeom prst="rect">
            <a:avLst/>
          </a:prstGeom>
          <a:ln>
            <a:noFill/>
          </a:ln>
        </p:spPr>
      </p:pic>
      <p:sp>
        <p:nvSpPr>
          <p:cNvPr id="7" name="TextBox 6">
            <a:extLst>
              <a:ext uri="{FF2B5EF4-FFF2-40B4-BE49-F238E27FC236}">
                <a16:creationId xmlns:a16="http://schemas.microsoft.com/office/drawing/2014/main" id="{FA238B3C-BCE7-4E07-B685-D8DB5D1AD739}"/>
              </a:ext>
            </a:extLst>
          </p:cNvPr>
          <p:cNvSpPr txBox="1"/>
          <p:nvPr/>
        </p:nvSpPr>
        <p:spPr>
          <a:xfrm>
            <a:off x="2355350" y="2078278"/>
            <a:ext cx="7302500" cy="2062103"/>
          </a:xfrm>
          <a:prstGeom prst="rect">
            <a:avLst/>
          </a:prstGeom>
          <a:noFill/>
        </p:spPr>
        <p:txBody>
          <a:bodyPr wrap="square">
            <a:spAutoFit/>
          </a:bodyPr>
          <a:lstStyle/>
          <a:p>
            <a:r>
              <a:rPr lang="ru-RU" sz="1600" dirty="0">
                <a:solidFill>
                  <a:srgbClr val="202122"/>
                </a:solidFill>
              </a:rPr>
              <a:t>Я</a:t>
            </a:r>
            <a:r>
              <a:rPr lang="ru-RU" sz="1600" b="0" i="0" dirty="0">
                <a:solidFill>
                  <a:srgbClr val="202122"/>
                </a:solidFill>
                <a:effectLst/>
              </a:rPr>
              <a:t>зык программирования, используемый в качестве основы для построения других скриптовых языков(</a:t>
            </a:r>
            <a:r>
              <a:rPr lang="en-US" sz="1600" b="0" i="0" u="sng" dirty="0">
                <a:solidFill>
                  <a:srgbClr val="0645AD"/>
                </a:solidFill>
                <a:effectLst/>
                <a:hlinkClick r:id="rId5"/>
              </a:rPr>
              <a:t>JavaScript</a:t>
            </a:r>
            <a:r>
              <a:rPr lang="en-US" sz="1600" b="0" i="0" dirty="0">
                <a:solidFill>
                  <a:srgbClr val="202122"/>
                </a:solidFill>
                <a:effectLst/>
              </a:rPr>
              <a:t>, </a:t>
            </a:r>
            <a:r>
              <a:rPr lang="en-US" sz="1600" b="0" i="0" u="none" strike="noStrike" dirty="0">
                <a:solidFill>
                  <a:srgbClr val="0645AD"/>
                </a:solidFill>
                <a:effectLst/>
                <a:hlinkClick r:id="rId6" tooltip="JScript"/>
              </a:rPr>
              <a:t>JScript</a:t>
            </a:r>
            <a:r>
              <a:rPr lang="en-US" sz="1600" b="0" i="0" dirty="0">
                <a:solidFill>
                  <a:srgbClr val="202122"/>
                </a:solidFill>
                <a:effectLst/>
              </a:rPr>
              <a:t> </a:t>
            </a:r>
            <a:r>
              <a:rPr lang="ru-RU" sz="1600" b="0" i="0" dirty="0">
                <a:solidFill>
                  <a:srgbClr val="202122"/>
                </a:solidFill>
                <a:effectLst/>
              </a:rPr>
              <a:t>и </a:t>
            </a:r>
            <a:r>
              <a:rPr lang="en-US" sz="1600" b="0" i="0" u="none" strike="noStrike" dirty="0">
                <a:solidFill>
                  <a:srgbClr val="0645AD"/>
                </a:solidFill>
                <a:effectLst/>
                <a:hlinkClick r:id="rId7" tooltip="ActionScript"/>
              </a:rPr>
              <a:t>ActionScript</a:t>
            </a:r>
            <a:r>
              <a:rPr lang="ru-RU" sz="1600" b="0" i="0" dirty="0">
                <a:solidFill>
                  <a:srgbClr val="202122"/>
                </a:solidFill>
                <a:effectLst/>
              </a:rPr>
              <a:t>)</a:t>
            </a:r>
            <a:endParaRPr lang="ru-RU" sz="1600" b="0" strike="noStrike" spc="-1" dirty="0"/>
          </a:p>
          <a:p>
            <a:endParaRPr lang="ru-RU" sz="1600" dirty="0">
              <a:solidFill>
                <a:srgbClr val="202122"/>
              </a:solidFill>
            </a:endParaRPr>
          </a:p>
          <a:p>
            <a:r>
              <a:rPr lang="ru-RU" sz="1600" b="1" i="0" u="none" strike="noStrike" dirty="0">
                <a:solidFill>
                  <a:srgbClr val="FC6E59"/>
                </a:solidFill>
                <a:effectLst/>
                <a:hlinkClick r:id="rId8">
                  <a:extLst>
                    <a:ext uri="{A12FA001-AC4F-418D-AE19-62706E023703}">
                      <ahyp:hlinkClr xmlns:ahyp="http://schemas.microsoft.com/office/drawing/2018/hyperlinkcolor" val="tx"/>
                    </a:ext>
                  </a:extLst>
                </a:hlinkClick>
              </a:rPr>
              <a:t>ECMAScript</a:t>
            </a:r>
            <a:r>
              <a:rPr lang="ru-RU" sz="1600" u="none" strike="noStrike" dirty="0">
                <a:solidFill>
                  <a:srgbClr val="333333"/>
                </a:solidFill>
              </a:rPr>
              <a:t> </a:t>
            </a:r>
            <a:r>
              <a:rPr lang="ru-RU" sz="1600" b="1" strike="noStrike" spc="-1" dirty="0">
                <a:solidFill>
                  <a:srgbClr val="E16388"/>
                </a:solidFill>
                <a:ea typeface="Arial"/>
              </a:rPr>
              <a:t>– </a:t>
            </a:r>
            <a:r>
              <a:rPr lang="ru-RU" sz="1600" dirty="0">
                <a:solidFill>
                  <a:srgbClr val="333333"/>
                </a:solidFill>
              </a:rPr>
              <a:t>Является с</a:t>
            </a:r>
            <a:r>
              <a:rPr lang="ru-RU" sz="1600" b="0" i="0" dirty="0">
                <a:solidFill>
                  <a:srgbClr val="333333"/>
                </a:solidFill>
                <a:effectLst/>
              </a:rPr>
              <a:t>пецификацией для языка </a:t>
            </a:r>
            <a:r>
              <a:rPr lang="ru-RU" sz="1600" b="0" i="0" dirty="0" err="1">
                <a:solidFill>
                  <a:srgbClr val="333333"/>
                </a:solidFill>
                <a:effectLst/>
              </a:rPr>
              <a:t>JavaScript</a:t>
            </a:r>
            <a:r>
              <a:rPr lang="ru-RU" sz="1600" dirty="0">
                <a:solidFill>
                  <a:srgbClr val="333333"/>
                </a:solidFill>
              </a:rPr>
              <a:t> и с</a:t>
            </a:r>
            <a:r>
              <a:rPr lang="ru-RU" sz="1600" b="0" i="0" dirty="0">
                <a:solidFill>
                  <a:srgbClr val="202122"/>
                </a:solidFill>
                <a:effectLst/>
              </a:rPr>
              <a:t>тандартизирован международной организацией </a:t>
            </a:r>
            <a:r>
              <a:rPr lang="ru-RU" sz="1600" b="0" i="0" u="none" strike="noStrike" dirty="0">
                <a:solidFill>
                  <a:srgbClr val="0645AD"/>
                </a:solidFill>
                <a:effectLst/>
                <a:hlinkClick r:id="rId9" tooltip="ECMA"/>
              </a:rPr>
              <a:t>ECMA</a:t>
            </a:r>
            <a:r>
              <a:rPr lang="ru-RU" sz="1600" dirty="0"/>
              <a:t>. (</a:t>
            </a:r>
            <a:r>
              <a:rPr lang="en-US" sz="1600" b="0" i="0" dirty="0">
                <a:solidFill>
                  <a:srgbClr val="F27B10"/>
                </a:solidFill>
                <a:effectLst/>
                <a:latin typeface="Roboto"/>
                <a:hlinkClick r:id="rId10"/>
              </a:rPr>
              <a:t>ECMA-262</a:t>
            </a:r>
            <a:r>
              <a:rPr lang="ru-RU" sz="1600" dirty="0"/>
              <a:t>)</a:t>
            </a:r>
          </a:p>
          <a:p>
            <a:pPr algn="l"/>
            <a:endParaRPr lang="ru-RU" sz="1600" b="0" i="0" dirty="0">
              <a:solidFill>
                <a:srgbClr val="333333"/>
              </a:solidFill>
              <a:effectLst/>
            </a:endParaRPr>
          </a:p>
          <a:p>
            <a:pPr algn="l"/>
            <a:r>
              <a:rPr lang="ru-RU" sz="1600" b="1" i="0" dirty="0" err="1">
                <a:solidFill>
                  <a:srgbClr val="FC6E59"/>
                </a:solidFill>
                <a:effectLst/>
              </a:rPr>
              <a:t>JavaScript</a:t>
            </a:r>
            <a:r>
              <a:rPr lang="ru-RU" sz="1600" b="0" i="0" dirty="0">
                <a:solidFill>
                  <a:srgbClr val="FC6E59"/>
                </a:solidFill>
                <a:effectLst/>
              </a:rPr>
              <a:t> </a:t>
            </a:r>
            <a:r>
              <a:rPr lang="ru-RU" sz="1600" b="0" i="0" dirty="0">
                <a:solidFill>
                  <a:srgbClr val="333333"/>
                </a:solidFill>
                <a:effectLst/>
              </a:rPr>
              <a:t>– язык общего назначения, поэтому в спецификации </a:t>
            </a:r>
            <a:r>
              <a:rPr lang="ru-RU" sz="1600" b="0" i="1" dirty="0">
                <a:solidFill>
                  <a:srgbClr val="333333"/>
                </a:solidFill>
                <a:effectLst/>
              </a:rPr>
              <a:t>ECMAScript</a:t>
            </a:r>
            <a:r>
              <a:rPr lang="ru-RU" sz="1600" b="0" i="0" dirty="0">
                <a:solidFill>
                  <a:srgbClr val="333333"/>
                </a:solidFill>
                <a:effectLst/>
              </a:rPr>
              <a:t> нет ни слова о браузерах.</a:t>
            </a:r>
          </a:p>
        </p:txBody>
      </p:sp>
      <p:pic>
        <p:nvPicPr>
          <p:cNvPr id="8" name="Google Shape;331;p26">
            <a:hlinkClick r:id="rId11"/>
            <a:extLst>
              <a:ext uri="{FF2B5EF4-FFF2-40B4-BE49-F238E27FC236}">
                <a16:creationId xmlns:a16="http://schemas.microsoft.com/office/drawing/2014/main" id="{E03C82A4-B830-4C3D-B9E7-37DE012527AB}"/>
              </a:ext>
            </a:extLst>
          </p:cNvPr>
          <p:cNvPicPr/>
          <p:nvPr/>
        </p:nvPicPr>
        <p:blipFill>
          <a:blip r:embed="rId12"/>
          <a:stretch/>
        </p:blipFill>
        <p:spPr>
          <a:xfrm>
            <a:off x="1892300" y="2857321"/>
            <a:ext cx="387350" cy="375119"/>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2"/>
          <p:cNvSpPr/>
          <p:nvPr/>
        </p:nvSpPr>
        <p:spPr>
          <a:xfrm>
            <a:off x="4317786" y="1798460"/>
            <a:ext cx="6774290" cy="4697280"/>
          </a:xfrm>
          <a:prstGeom prst="rect">
            <a:avLst/>
          </a:prstGeom>
          <a:solidFill>
            <a:srgbClr val="FFF0EE"/>
          </a:solidFill>
          <a:ln>
            <a:noFill/>
          </a:ln>
        </p:spPr>
        <p:style>
          <a:lnRef idx="0">
            <a:scrgbClr r="0" g="0" b="0"/>
          </a:lnRef>
          <a:fillRef idx="0">
            <a:scrgbClr r="0" g="0" b="0"/>
          </a:fillRef>
          <a:effectRef idx="0">
            <a:scrgbClr r="0" g="0" b="0"/>
          </a:effectRef>
          <a:fontRef idx="minor"/>
        </p:style>
      </p:sp>
      <p:pic>
        <p:nvPicPr>
          <p:cNvPr id="150" name="Рисунок 2"/>
          <p:cNvPicPr/>
          <p:nvPr/>
        </p:nvPicPr>
        <p:blipFill>
          <a:blip r:embed="rId3"/>
          <a:stretch/>
        </p:blipFill>
        <p:spPr>
          <a:xfrm>
            <a:off x="7200" y="255240"/>
            <a:ext cx="3756600" cy="6565680"/>
          </a:xfrm>
          <a:prstGeom prst="rect">
            <a:avLst/>
          </a:prstGeom>
          <a:ln>
            <a:noFill/>
          </a:ln>
        </p:spPr>
      </p:pic>
      <p:sp>
        <p:nvSpPr>
          <p:cNvPr id="152" name="CustomShape 4"/>
          <p:cNvSpPr/>
          <p:nvPr/>
        </p:nvSpPr>
        <p:spPr>
          <a:xfrm>
            <a:off x="4049900" y="362570"/>
            <a:ext cx="606779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4000" b="1" strike="noStrike" spc="-1" dirty="0">
                <a:solidFill>
                  <a:srgbClr val="5A558D"/>
                </a:solidFill>
              </a:rPr>
              <a:t>Браузерное окружение</a:t>
            </a:r>
            <a:endParaRPr lang="ru-RU" sz="4000" b="1" strike="noStrike" spc="-1" dirty="0">
              <a:solidFill>
                <a:srgbClr val="5A558D"/>
              </a:solidFill>
              <a:latin typeface="Arial"/>
            </a:endParaRPr>
          </a:p>
        </p:txBody>
      </p:sp>
      <p:pic>
        <p:nvPicPr>
          <p:cNvPr id="3" name="Рисунок 2">
            <a:extLst>
              <a:ext uri="{FF2B5EF4-FFF2-40B4-BE49-F238E27FC236}">
                <a16:creationId xmlns:a16="http://schemas.microsoft.com/office/drawing/2014/main" id="{49F2688E-AAA3-4FDE-AC71-68CDA7296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1488" y="1862891"/>
            <a:ext cx="5443538" cy="45684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Группа 140">
            <a:extLst>
              <a:ext uri="{FF2B5EF4-FFF2-40B4-BE49-F238E27FC236}">
                <a16:creationId xmlns:a16="http://schemas.microsoft.com/office/drawing/2014/main" id="{A4B10749-5A9A-4DC0-91BE-48F158E6B6C3}"/>
              </a:ext>
            </a:extLst>
          </p:cNvPr>
          <p:cNvGrpSpPr/>
          <p:nvPr/>
        </p:nvGrpSpPr>
        <p:grpSpPr>
          <a:xfrm>
            <a:off x="0" y="1"/>
            <a:ext cx="12192000" cy="6686549"/>
            <a:chOff x="0" y="1"/>
            <a:chExt cx="12192000" cy="6686549"/>
          </a:xfrm>
        </p:grpSpPr>
        <p:grpSp>
          <p:nvGrpSpPr>
            <p:cNvPr id="21" name="Группа 20">
              <a:extLst>
                <a:ext uri="{FF2B5EF4-FFF2-40B4-BE49-F238E27FC236}">
                  <a16:creationId xmlns:a16="http://schemas.microsoft.com/office/drawing/2014/main" id="{DBF15E65-ADB5-4962-A400-3E9C08772B42}"/>
                </a:ext>
              </a:extLst>
            </p:cNvPr>
            <p:cNvGrpSpPr/>
            <p:nvPr/>
          </p:nvGrpSpPr>
          <p:grpSpPr>
            <a:xfrm>
              <a:off x="603250" y="444500"/>
              <a:ext cx="11176000" cy="6242050"/>
              <a:chOff x="603250" y="253316"/>
              <a:chExt cx="11176000" cy="6433234"/>
            </a:xfrm>
          </p:grpSpPr>
          <p:sp>
            <p:nvSpPr>
              <p:cNvPr id="19" name="Прямоугольник: скругленные углы 18">
                <a:extLst>
                  <a:ext uri="{FF2B5EF4-FFF2-40B4-BE49-F238E27FC236}">
                    <a16:creationId xmlns:a16="http://schemas.microsoft.com/office/drawing/2014/main" id="{543E818B-CDBE-4FE4-A7F2-08DA736EED13}"/>
                  </a:ext>
                </a:extLst>
              </p:cNvPr>
              <p:cNvSpPr/>
              <p:nvPr/>
            </p:nvSpPr>
            <p:spPr>
              <a:xfrm>
                <a:off x="4765122" y="253316"/>
                <a:ext cx="2114550" cy="3433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00" b="1" strike="noStrike" dirty="0">
                    <a:ln w="0"/>
                    <a:solidFill>
                      <a:schemeClr val="accent2"/>
                    </a:solidFill>
                    <a:effectLst>
                      <a:outerShdw blurRad="38100" dist="19050" dir="2700000" algn="tl" rotWithShape="0">
                        <a:schemeClr val="dk1">
                          <a:alpha val="40000"/>
                        </a:schemeClr>
                      </a:outerShdw>
                    </a:effectLst>
                    <a:latin typeface="Arial"/>
                    <a:ea typeface="Rubik Light"/>
                  </a:rPr>
                  <a:t>WINDOW</a:t>
                </a:r>
                <a:endParaRPr lang="ru-RU" b="1" dirty="0">
                  <a:ln w="0"/>
                  <a:solidFill>
                    <a:schemeClr val="accent2"/>
                  </a:solidFill>
                  <a:effectLst>
                    <a:outerShdw blurRad="38100" dist="19050" dir="2700000" algn="tl" rotWithShape="0">
                      <a:schemeClr val="dk1">
                        <a:alpha val="40000"/>
                      </a:schemeClr>
                    </a:outerShdw>
                  </a:effectLst>
                </a:endParaRPr>
              </a:p>
            </p:txBody>
          </p:sp>
          <p:sp>
            <p:nvSpPr>
              <p:cNvPr id="20" name="Прямоугольник 19">
                <a:extLst>
                  <a:ext uri="{FF2B5EF4-FFF2-40B4-BE49-F238E27FC236}">
                    <a16:creationId xmlns:a16="http://schemas.microsoft.com/office/drawing/2014/main" id="{9D24BB90-2951-484E-A9C6-17AE5B56F446}"/>
                  </a:ext>
                </a:extLst>
              </p:cNvPr>
              <p:cNvSpPr/>
              <p:nvPr/>
            </p:nvSpPr>
            <p:spPr>
              <a:xfrm>
                <a:off x="603250" y="596656"/>
                <a:ext cx="11176000" cy="6089894"/>
              </a:xfrm>
              <a:prstGeom prst="rect">
                <a:avLst/>
              </a:prstGeom>
              <a:solidFill>
                <a:srgbClr val="FDF0E7"/>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3" name="Рисунок 2">
              <a:extLst>
                <a:ext uri="{FF2B5EF4-FFF2-40B4-BE49-F238E27FC236}">
                  <a16:creationId xmlns:a16="http://schemas.microsoft.com/office/drawing/2014/main" id="{ADBA2859-FCD9-49E7-9864-7AA84C718802}"/>
                </a:ext>
              </a:extLst>
            </p:cNvPr>
            <p:cNvPicPr>
              <a:picLocks noChangeAspect="1"/>
            </p:cNvPicPr>
            <p:nvPr/>
          </p:nvPicPr>
          <p:blipFill>
            <a:blip r:embed="rId2"/>
            <a:stretch>
              <a:fillRect/>
            </a:stretch>
          </p:blipFill>
          <p:spPr>
            <a:xfrm>
              <a:off x="0" y="1"/>
              <a:ext cx="12192000" cy="458667"/>
            </a:xfrm>
            <a:prstGeom prst="rect">
              <a:avLst/>
            </a:prstGeom>
          </p:spPr>
        </p:pic>
      </p:grpSp>
      <p:sp>
        <p:nvSpPr>
          <p:cNvPr id="159" name="CustomShape 2"/>
          <p:cNvSpPr/>
          <p:nvPr/>
        </p:nvSpPr>
        <p:spPr>
          <a:xfrm>
            <a:off x="1024116" y="2938577"/>
            <a:ext cx="7421384" cy="3595573"/>
          </a:xfrm>
          <a:prstGeom prst="rect">
            <a:avLst/>
          </a:prstGeom>
          <a:solidFill>
            <a:srgbClr val="F2F0FF"/>
          </a:solidFill>
          <a:ln/>
        </p:spPr>
        <p:style>
          <a:lnRef idx="2">
            <a:schemeClr val="accent1"/>
          </a:lnRef>
          <a:fillRef idx="1">
            <a:schemeClr val="lt1"/>
          </a:fillRef>
          <a:effectRef idx="0">
            <a:schemeClr val="accent1"/>
          </a:effectRef>
          <a:fontRef idx="minor">
            <a:schemeClr val="dk1"/>
          </a:fontRef>
        </p:style>
      </p:sp>
      <p:sp>
        <p:nvSpPr>
          <p:cNvPr id="11" name="TextBox 10">
            <a:extLst>
              <a:ext uri="{FF2B5EF4-FFF2-40B4-BE49-F238E27FC236}">
                <a16:creationId xmlns:a16="http://schemas.microsoft.com/office/drawing/2014/main" id="{610DA9FD-AC16-4459-8362-D5359537FA33}"/>
              </a:ext>
            </a:extLst>
          </p:cNvPr>
          <p:cNvSpPr txBox="1"/>
          <p:nvPr/>
        </p:nvSpPr>
        <p:spPr>
          <a:xfrm>
            <a:off x="5412398" y="3073731"/>
            <a:ext cx="2115482" cy="523220"/>
          </a:xfrm>
          <a:prstGeom prst="rect">
            <a:avLst/>
          </a:prstGeom>
          <a:noFill/>
        </p:spPr>
        <p:txBody>
          <a:bodyPr wrap="square">
            <a:spAutoFit/>
          </a:bodyPr>
          <a:lstStyle/>
          <a:p>
            <a:pPr algn="ctr"/>
            <a:r>
              <a:rPr lang="en-US" sz="1400" b="1" i="0" u="sng" dirty="0">
                <a:solidFill>
                  <a:srgbClr val="666666"/>
                </a:solidFill>
                <a:effectLst/>
                <a:latin typeface="BlinkMacSystemFont"/>
                <a:hlinkClick r:id="rId3"/>
              </a:rPr>
              <a:t>DOM</a:t>
            </a:r>
          </a:p>
          <a:p>
            <a:pPr algn="ctr"/>
            <a:r>
              <a:rPr lang="en-US" sz="1400" b="1" i="0" u="sng" dirty="0">
                <a:solidFill>
                  <a:srgbClr val="666666"/>
                </a:solidFill>
                <a:effectLst/>
                <a:latin typeface="BlinkMacSystemFont"/>
                <a:hlinkClick r:id="rId3"/>
              </a:rPr>
              <a:t>(Document Object Model)</a:t>
            </a:r>
            <a:endParaRPr lang="en-US" sz="1400" b="1" i="0" dirty="0">
              <a:solidFill>
                <a:srgbClr val="333333"/>
              </a:solidFill>
              <a:effectLst/>
              <a:latin typeface="BlinkMacSystemFont"/>
            </a:endParaRPr>
          </a:p>
        </p:txBody>
      </p:sp>
      <p:sp>
        <p:nvSpPr>
          <p:cNvPr id="13" name="TextBox 12">
            <a:extLst>
              <a:ext uri="{FF2B5EF4-FFF2-40B4-BE49-F238E27FC236}">
                <a16:creationId xmlns:a16="http://schemas.microsoft.com/office/drawing/2014/main" id="{1D2575C6-6EE8-4F99-9A5F-56F0293CDE9C}"/>
              </a:ext>
            </a:extLst>
          </p:cNvPr>
          <p:cNvSpPr txBox="1"/>
          <p:nvPr/>
        </p:nvSpPr>
        <p:spPr>
          <a:xfrm>
            <a:off x="5172815" y="3758642"/>
            <a:ext cx="2798402" cy="6001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1100" dirty="0">
                <a:solidFill>
                  <a:srgbClr val="333333"/>
                </a:solidFill>
                <a:latin typeface="BlinkMacSystemFont"/>
              </a:rPr>
              <a:t>О</a:t>
            </a:r>
            <a:r>
              <a:rPr lang="ru-RU" sz="1100" b="0" i="0" dirty="0">
                <a:solidFill>
                  <a:srgbClr val="333333"/>
                </a:solidFill>
                <a:effectLst/>
                <a:latin typeface="BlinkMacSystemFont"/>
              </a:rPr>
              <a:t>бъектная модель документа, которая представляет все содержимое страницы в виде объектов, которые можно менять.</a:t>
            </a:r>
            <a:endParaRPr lang="en-US" sz="1100" b="0" i="0" dirty="0">
              <a:solidFill>
                <a:srgbClr val="333333"/>
              </a:solidFill>
              <a:effectLst/>
              <a:latin typeface="BlinkMacSystemFont"/>
            </a:endParaRPr>
          </a:p>
        </p:txBody>
      </p:sp>
      <p:sp>
        <p:nvSpPr>
          <p:cNvPr id="15" name="TextBox 14">
            <a:extLst>
              <a:ext uri="{FF2B5EF4-FFF2-40B4-BE49-F238E27FC236}">
                <a16:creationId xmlns:a16="http://schemas.microsoft.com/office/drawing/2014/main" id="{ECE2E17B-3A2A-4F3E-958B-27270C27A425}"/>
              </a:ext>
            </a:extLst>
          </p:cNvPr>
          <p:cNvSpPr txBox="1"/>
          <p:nvPr/>
        </p:nvSpPr>
        <p:spPr>
          <a:xfrm>
            <a:off x="9559479" y="818323"/>
            <a:ext cx="2003658" cy="523220"/>
          </a:xfrm>
          <a:prstGeom prst="rect">
            <a:avLst/>
          </a:prstGeom>
          <a:noFill/>
        </p:spPr>
        <p:txBody>
          <a:bodyPr wrap="square">
            <a:spAutoFit/>
          </a:bodyPr>
          <a:lstStyle/>
          <a:p>
            <a:pPr algn="ctr"/>
            <a:r>
              <a:rPr lang="en-US" sz="1400" b="1" i="0" u="none" strike="noStrike" dirty="0">
                <a:solidFill>
                  <a:schemeClr val="accent6"/>
                </a:solidFill>
                <a:effectLst/>
                <a:latin typeface="BlinkMacSystemFont"/>
                <a:hlinkClick r:id="rId4">
                  <a:extLst>
                    <a:ext uri="{A12FA001-AC4F-418D-AE19-62706E023703}">
                      <ahyp:hlinkClr xmlns:ahyp="http://schemas.microsoft.com/office/drawing/2018/hyperlinkcolor" val="tx"/>
                    </a:ext>
                  </a:extLst>
                </a:hlinkClick>
              </a:rPr>
              <a:t>BOM</a:t>
            </a:r>
          </a:p>
          <a:p>
            <a:pPr algn="ctr"/>
            <a:r>
              <a:rPr lang="en-US" sz="1400" b="1" i="0" u="none" strike="noStrike" dirty="0">
                <a:solidFill>
                  <a:schemeClr val="accent6"/>
                </a:solidFill>
                <a:effectLst/>
                <a:latin typeface="BlinkMacSystemFont"/>
                <a:hlinkClick r:id="rId4">
                  <a:extLst>
                    <a:ext uri="{A12FA001-AC4F-418D-AE19-62706E023703}">
                      <ahyp:hlinkClr xmlns:ahyp="http://schemas.microsoft.com/office/drawing/2018/hyperlinkcolor" val="tx"/>
                    </a:ext>
                  </a:extLst>
                </a:hlinkClick>
              </a:rPr>
              <a:t>(Browser Object Model)</a:t>
            </a:r>
            <a:endParaRPr lang="en-US" sz="1400" b="1" i="0" dirty="0">
              <a:solidFill>
                <a:schemeClr val="accent6"/>
              </a:solidFill>
              <a:effectLst/>
              <a:latin typeface="BlinkMacSystemFont"/>
            </a:endParaRPr>
          </a:p>
        </p:txBody>
      </p:sp>
      <p:sp>
        <p:nvSpPr>
          <p:cNvPr id="23" name="Прямоугольник: скругленные углы 22">
            <a:extLst>
              <a:ext uri="{FF2B5EF4-FFF2-40B4-BE49-F238E27FC236}">
                <a16:creationId xmlns:a16="http://schemas.microsoft.com/office/drawing/2014/main" id="{1659127C-65C4-40FA-A69F-683BBBCFAA02}"/>
              </a:ext>
            </a:extLst>
          </p:cNvPr>
          <p:cNvSpPr/>
          <p:nvPr/>
        </p:nvSpPr>
        <p:spPr>
          <a:xfrm rot="20838051">
            <a:off x="2734240" y="2276739"/>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800" strike="noStrike" dirty="0">
                <a:ln w="0"/>
                <a:solidFill>
                  <a:schemeClr val="tx1"/>
                </a:solidFill>
                <a:effectLst>
                  <a:outerShdw blurRad="38100" dist="19050" dir="2700000" algn="tl" rotWithShape="0">
                    <a:schemeClr val="dk1">
                      <a:alpha val="40000"/>
                    </a:schemeClr>
                  </a:outerShdw>
                </a:effectLst>
                <a:latin typeface="Arial"/>
                <a:ea typeface="Rubik Light"/>
              </a:rPr>
              <a:t>navigator</a:t>
            </a:r>
            <a:endParaRPr lang="ru-RU" dirty="0">
              <a:ln w="0"/>
              <a:solidFill>
                <a:schemeClr val="tx1"/>
              </a:solidFill>
              <a:effectLst>
                <a:outerShdw blurRad="38100" dist="19050" dir="2700000" algn="tl" rotWithShape="0">
                  <a:schemeClr val="dk1">
                    <a:alpha val="40000"/>
                  </a:schemeClr>
                </a:outerShdw>
              </a:effectLst>
            </a:endParaRPr>
          </a:p>
        </p:txBody>
      </p:sp>
      <p:sp>
        <p:nvSpPr>
          <p:cNvPr id="31" name="Прямоугольник: скругленные углы 30">
            <a:extLst>
              <a:ext uri="{FF2B5EF4-FFF2-40B4-BE49-F238E27FC236}">
                <a16:creationId xmlns:a16="http://schemas.microsoft.com/office/drawing/2014/main" id="{517D940E-24C6-4B5B-9300-F24EB0173B7D}"/>
              </a:ext>
            </a:extLst>
          </p:cNvPr>
          <p:cNvSpPr/>
          <p:nvPr/>
        </p:nvSpPr>
        <p:spPr>
          <a:xfrm rot="20838051">
            <a:off x="4147093" y="2279640"/>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location</a:t>
            </a:r>
            <a:endParaRPr lang="ru-RU" dirty="0">
              <a:ln w="0"/>
              <a:solidFill>
                <a:schemeClr val="tx1"/>
              </a:solidFill>
              <a:effectLst>
                <a:outerShdw blurRad="38100" dist="19050" dir="2700000" algn="tl" rotWithShape="0">
                  <a:schemeClr val="dk1">
                    <a:alpha val="40000"/>
                  </a:schemeClr>
                </a:outerShdw>
              </a:effectLst>
            </a:endParaRPr>
          </a:p>
        </p:txBody>
      </p:sp>
      <p:sp>
        <p:nvSpPr>
          <p:cNvPr id="32" name="Прямоугольник: скругленные углы 31">
            <a:extLst>
              <a:ext uri="{FF2B5EF4-FFF2-40B4-BE49-F238E27FC236}">
                <a16:creationId xmlns:a16="http://schemas.microsoft.com/office/drawing/2014/main" id="{76F67E8C-0CF3-43FA-BF8D-B442AFCFA514}"/>
              </a:ext>
            </a:extLst>
          </p:cNvPr>
          <p:cNvSpPr/>
          <p:nvPr/>
        </p:nvSpPr>
        <p:spPr>
          <a:xfrm rot="20838051">
            <a:off x="5610816" y="2281787"/>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800" strike="noStrike" dirty="0">
                <a:ln w="0"/>
                <a:solidFill>
                  <a:schemeClr val="tx1"/>
                </a:solidFill>
                <a:effectLst>
                  <a:outerShdw blurRad="38100" dist="19050" dir="2700000" algn="tl" rotWithShape="0">
                    <a:schemeClr val="dk1">
                      <a:alpha val="40000"/>
                    </a:schemeClr>
                  </a:outerShdw>
                </a:effectLst>
                <a:latin typeface="Arial"/>
                <a:ea typeface="Rubik Light"/>
              </a:rPr>
              <a:t>history</a:t>
            </a:r>
            <a:endParaRPr lang="ru-RU" dirty="0">
              <a:ln w="0"/>
              <a:solidFill>
                <a:schemeClr val="tx1"/>
              </a:solidFill>
              <a:effectLst>
                <a:outerShdw blurRad="38100" dist="19050" dir="2700000" algn="tl" rotWithShape="0">
                  <a:schemeClr val="dk1">
                    <a:alpha val="40000"/>
                  </a:schemeClr>
                </a:outerShdw>
              </a:effectLst>
            </a:endParaRPr>
          </a:p>
        </p:txBody>
      </p:sp>
      <p:sp>
        <p:nvSpPr>
          <p:cNvPr id="33" name="Прямоугольник: скругленные углы 32">
            <a:extLst>
              <a:ext uri="{FF2B5EF4-FFF2-40B4-BE49-F238E27FC236}">
                <a16:creationId xmlns:a16="http://schemas.microsoft.com/office/drawing/2014/main" id="{0A0D671D-CB70-455D-9306-558BB09E2AC4}"/>
              </a:ext>
            </a:extLst>
          </p:cNvPr>
          <p:cNvSpPr/>
          <p:nvPr/>
        </p:nvSpPr>
        <p:spPr>
          <a:xfrm rot="20838051">
            <a:off x="7059902" y="2279640"/>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800" strike="noStrike" dirty="0">
                <a:ln w="0"/>
                <a:solidFill>
                  <a:schemeClr val="tx1"/>
                </a:solidFill>
                <a:effectLst>
                  <a:outerShdw blurRad="38100" dist="19050" dir="2700000" algn="tl" rotWithShape="0">
                    <a:schemeClr val="dk1">
                      <a:alpha val="40000"/>
                    </a:schemeClr>
                  </a:outerShdw>
                </a:effectLst>
                <a:latin typeface="Arial"/>
                <a:ea typeface="Rubik Light"/>
              </a:rPr>
              <a:t>screen</a:t>
            </a:r>
            <a:endParaRPr lang="ru-RU" dirty="0">
              <a:ln w="0"/>
              <a:solidFill>
                <a:schemeClr val="tx1"/>
              </a:solidFill>
              <a:effectLst>
                <a:outerShdw blurRad="38100" dist="19050" dir="2700000" algn="tl" rotWithShape="0">
                  <a:schemeClr val="dk1">
                    <a:alpha val="40000"/>
                  </a:schemeClr>
                </a:outerShdw>
              </a:effectLst>
            </a:endParaRPr>
          </a:p>
        </p:txBody>
      </p:sp>
      <p:sp>
        <p:nvSpPr>
          <p:cNvPr id="34" name="Прямоугольник: скругленные углы 33">
            <a:extLst>
              <a:ext uri="{FF2B5EF4-FFF2-40B4-BE49-F238E27FC236}">
                <a16:creationId xmlns:a16="http://schemas.microsoft.com/office/drawing/2014/main" id="{79A49640-A97F-4579-8780-F743F9EE08B1}"/>
              </a:ext>
            </a:extLst>
          </p:cNvPr>
          <p:cNvSpPr/>
          <p:nvPr/>
        </p:nvSpPr>
        <p:spPr>
          <a:xfrm rot="20838051">
            <a:off x="8528150" y="2276949"/>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0" i="0" dirty="0">
                <a:solidFill>
                  <a:srgbClr val="000000"/>
                </a:solidFill>
                <a:effectLst/>
                <a:latin typeface="PTMono-Regular"/>
              </a:rPr>
              <a:t>frames</a:t>
            </a:r>
            <a:endParaRPr lang="ru-RU" dirty="0">
              <a:ln w="0"/>
              <a:solidFill>
                <a:schemeClr val="tx1"/>
              </a:solidFill>
              <a:effectLst>
                <a:outerShdw blurRad="38100" dist="19050" dir="2700000" algn="tl" rotWithShape="0">
                  <a:schemeClr val="dk1">
                    <a:alpha val="40000"/>
                  </a:schemeClr>
                </a:outerShdw>
              </a:effectLst>
            </a:endParaRPr>
          </a:p>
        </p:txBody>
      </p:sp>
      <p:cxnSp>
        <p:nvCxnSpPr>
          <p:cNvPr id="36" name="Соединитель: изогнутый 35">
            <a:extLst>
              <a:ext uri="{FF2B5EF4-FFF2-40B4-BE49-F238E27FC236}">
                <a16:creationId xmlns:a16="http://schemas.microsoft.com/office/drawing/2014/main" id="{31565E5D-7B68-4FB2-85A2-C894A240143B}"/>
              </a:ext>
            </a:extLst>
          </p:cNvPr>
          <p:cNvCxnSpPr>
            <a:cxnSpLocks/>
            <a:stCxn id="19" idx="1"/>
            <a:endCxn id="23" idx="0"/>
          </p:cNvCxnSpPr>
          <p:nvPr/>
        </p:nvCxnSpPr>
        <p:spPr>
          <a:xfrm rot="10800000" flipV="1">
            <a:off x="3299084" y="611068"/>
            <a:ext cx="1466039" cy="1669869"/>
          </a:xfrm>
          <a:prstGeom prst="curvedConnector2">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9" name="Соединитель: изогнутый 38">
            <a:extLst>
              <a:ext uri="{FF2B5EF4-FFF2-40B4-BE49-F238E27FC236}">
                <a16:creationId xmlns:a16="http://schemas.microsoft.com/office/drawing/2014/main" id="{45F25B0F-F568-4C50-A3C9-F1843525B07F}"/>
              </a:ext>
            </a:extLst>
          </p:cNvPr>
          <p:cNvCxnSpPr>
            <a:cxnSpLocks/>
            <a:stCxn id="19" idx="2"/>
            <a:endCxn id="31" idx="0"/>
          </p:cNvCxnSpPr>
          <p:nvPr/>
        </p:nvCxnSpPr>
        <p:spPr>
          <a:xfrm rot="5400000">
            <a:off x="4514066" y="975508"/>
            <a:ext cx="1506202" cy="1110461"/>
          </a:xfrm>
          <a:prstGeom prst="curvedConnector3">
            <a:avLst>
              <a:gd name="adj1" fmla="val 5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4" name="Соединитель: изогнутый 43">
            <a:extLst>
              <a:ext uri="{FF2B5EF4-FFF2-40B4-BE49-F238E27FC236}">
                <a16:creationId xmlns:a16="http://schemas.microsoft.com/office/drawing/2014/main" id="{71A311D6-2F45-4C39-8207-7993D1AB46CC}"/>
              </a:ext>
            </a:extLst>
          </p:cNvPr>
          <p:cNvCxnSpPr>
            <a:cxnSpLocks/>
            <a:stCxn id="19" idx="2"/>
            <a:endCxn id="32" idx="0"/>
          </p:cNvCxnSpPr>
          <p:nvPr/>
        </p:nvCxnSpPr>
        <p:spPr>
          <a:xfrm rot="16200000" flipH="1">
            <a:off x="5244854" y="1355180"/>
            <a:ext cx="1508349" cy="353262"/>
          </a:xfrm>
          <a:prstGeom prst="curvedConnector3">
            <a:avLst>
              <a:gd name="adj1" fmla="val 5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Соединитель: изогнутый 46">
            <a:extLst>
              <a:ext uri="{FF2B5EF4-FFF2-40B4-BE49-F238E27FC236}">
                <a16:creationId xmlns:a16="http://schemas.microsoft.com/office/drawing/2014/main" id="{A1D906FC-678A-4EBF-AB42-3A0482711701}"/>
              </a:ext>
            </a:extLst>
          </p:cNvPr>
          <p:cNvCxnSpPr>
            <a:cxnSpLocks/>
            <a:stCxn id="19" idx="3"/>
            <a:endCxn id="33" idx="0"/>
          </p:cNvCxnSpPr>
          <p:nvPr/>
        </p:nvCxnSpPr>
        <p:spPr>
          <a:xfrm>
            <a:off x="6879672" y="611069"/>
            <a:ext cx="745073" cy="1672770"/>
          </a:xfrm>
          <a:prstGeom prst="curvedConnector2">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8" name="Соединитель: изогнутый 47">
            <a:extLst>
              <a:ext uri="{FF2B5EF4-FFF2-40B4-BE49-F238E27FC236}">
                <a16:creationId xmlns:a16="http://schemas.microsoft.com/office/drawing/2014/main" id="{2A38A3A9-352F-4092-85E7-439CB031E73E}"/>
              </a:ext>
            </a:extLst>
          </p:cNvPr>
          <p:cNvCxnSpPr>
            <a:cxnSpLocks/>
            <a:stCxn id="19" idx="3"/>
            <a:endCxn id="34" idx="0"/>
          </p:cNvCxnSpPr>
          <p:nvPr/>
        </p:nvCxnSpPr>
        <p:spPr>
          <a:xfrm>
            <a:off x="6879672" y="611069"/>
            <a:ext cx="2213321" cy="1670079"/>
          </a:xfrm>
          <a:prstGeom prst="curvedConnector2">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3" name="Соединитель: изогнутый 52">
            <a:extLst>
              <a:ext uri="{FF2B5EF4-FFF2-40B4-BE49-F238E27FC236}">
                <a16:creationId xmlns:a16="http://schemas.microsoft.com/office/drawing/2014/main" id="{B56B102F-5BD6-4D27-9A01-8BECEB9AF16B}"/>
              </a:ext>
            </a:extLst>
          </p:cNvPr>
          <p:cNvCxnSpPr>
            <a:cxnSpLocks/>
            <a:stCxn id="19" idx="1"/>
            <a:endCxn id="24" idx="0"/>
          </p:cNvCxnSpPr>
          <p:nvPr/>
        </p:nvCxnSpPr>
        <p:spPr>
          <a:xfrm rot="10800000" flipV="1">
            <a:off x="1572860" y="611068"/>
            <a:ext cx="3192263" cy="1822551"/>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Соединитель: изогнутый 191">
            <a:extLst>
              <a:ext uri="{FF2B5EF4-FFF2-40B4-BE49-F238E27FC236}">
                <a16:creationId xmlns:a16="http://schemas.microsoft.com/office/drawing/2014/main" id="{3974AEC3-FAB7-4FCA-B912-49DF28D276E1}"/>
              </a:ext>
            </a:extLst>
          </p:cNvPr>
          <p:cNvCxnSpPr>
            <a:cxnSpLocks/>
            <a:stCxn id="19" idx="3"/>
            <a:endCxn id="124" idx="0"/>
          </p:cNvCxnSpPr>
          <p:nvPr/>
        </p:nvCxnSpPr>
        <p:spPr>
          <a:xfrm>
            <a:off x="6879672" y="611069"/>
            <a:ext cx="3633437" cy="2327508"/>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0B513C-4D21-4FD6-88C0-CEA321BB7AEF}"/>
              </a:ext>
            </a:extLst>
          </p:cNvPr>
          <p:cNvSpPr txBox="1"/>
          <p:nvPr/>
        </p:nvSpPr>
        <p:spPr>
          <a:xfrm>
            <a:off x="8304796" y="1386139"/>
            <a:ext cx="3340100" cy="57708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ru-RU" sz="1050" b="0" i="0" dirty="0">
                <a:solidFill>
                  <a:srgbClr val="333333"/>
                </a:solidFill>
                <a:effectLst/>
                <a:latin typeface="BlinkMacSystemFont"/>
              </a:rPr>
              <a:t>Объектная модель браузера – это дополнительные объекты, предоставляемые браузером (окружением), чтобы работать со всем, кроме </a:t>
            </a:r>
            <a:r>
              <a:rPr lang="ru-RU" sz="1050" b="1" i="0" dirty="0">
                <a:solidFill>
                  <a:srgbClr val="333333"/>
                </a:solidFill>
                <a:effectLst/>
                <a:latin typeface="BlinkMacSystemFont"/>
              </a:rPr>
              <a:t>документа</a:t>
            </a:r>
            <a:r>
              <a:rPr lang="ru-RU" sz="1050" b="0" i="0" dirty="0">
                <a:solidFill>
                  <a:srgbClr val="333333"/>
                </a:solidFill>
                <a:effectLst/>
                <a:latin typeface="BlinkMacSystemFont"/>
              </a:rPr>
              <a:t>.</a:t>
            </a:r>
          </a:p>
        </p:txBody>
      </p:sp>
      <p:grpSp>
        <p:nvGrpSpPr>
          <p:cNvPr id="158" name="Группа 157">
            <a:extLst>
              <a:ext uri="{FF2B5EF4-FFF2-40B4-BE49-F238E27FC236}">
                <a16:creationId xmlns:a16="http://schemas.microsoft.com/office/drawing/2014/main" id="{C77F3D99-070C-493C-8521-30C5362B9097}"/>
              </a:ext>
            </a:extLst>
          </p:cNvPr>
          <p:cNvGrpSpPr/>
          <p:nvPr/>
        </p:nvGrpSpPr>
        <p:grpSpPr>
          <a:xfrm>
            <a:off x="1066330" y="2428668"/>
            <a:ext cx="4325662" cy="4108854"/>
            <a:chOff x="1066330" y="2545538"/>
            <a:chExt cx="3744972" cy="3991984"/>
          </a:xfrm>
        </p:grpSpPr>
        <p:sp>
          <p:nvSpPr>
            <p:cNvPr id="24" name="Прямоугольник: скругленные углы 23">
              <a:extLst>
                <a:ext uri="{FF2B5EF4-FFF2-40B4-BE49-F238E27FC236}">
                  <a16:creationId xmlns:a16="http://schemas.microsoft.com/office/drawing/2014/main" id="{C48DCF09-B982-4206-B092-93D706A9EF6D}"/>
                </a:ext>
              </a:extLst>
            </p:cNvPr>
            <p:cNvSpPr/>
            <p:nvPr/>
          </p:nvSpPr>
          <p:spPr>
            <a:xfrm>
              <a:off x="1321437" y="2550349"/>
              <a:ext cx="366846" cy="266549"/>
            </a:xfrm>
            <a:prstGeom prst="roundRect">
              <a:avLst/>
            </a:prstGeom>
            <a:solidFill>
              <a:srgbClr val="F2F0FF"/>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n w="0"/>
                  <a:solidFill>
                    <a:schemeClr val="accent1"/>
                  </a:solidFill>
                  <a:effectLst>
                    <a:outerShdw blurRad="38100" dist="25400" dir="5400000" algn="ctr" rotWithShape="0">
                      <a:srgbClr val="6E747A">
                        <a:alpha val="43000"/>
                      </a:srgbClr>
                    </a:outerShdw>
                  </a:effectLst>
                </a:rPr>
                <a:t>d</a:t>
              </a:r>
              <a:endParaRPr lang="ru-RU" dirty="0">
                <a:ln w="0"/>
                <a:solidFill>
                  <a:schemeClr val="accent1"/>
                </a:solidFill>
                <a:effectLst>
                  <a:outerShdw blurRad="38100" dist="25400" dir="5400000" algn="ctr" rotWithShape="0">
                    <a:srgbClr val="6E747A">
                      <a:alpha val="43000"/>
                    </a:srgbClr>
                  </a:outerShdw>
                </a:effectLst>
              </a:endParaRPr>
            </a:p>
          </p:txBody>
        </p:sp>
        <p:pic>
          <p:nvPicPr>
            <p:cNvPr id="143" name="Рисунок 142">
              <a:extLst>
                <a:ext uri="{FF2B5EF4-FFF2-40B4-BE49-F238E27FC236}">
                  <a16:creationId xmlns:a16="http://schemas.microsoft.com/office/drawing/2014/main" id="{9C6EC768-D8C3-4F39-8EC3-41D0A7BE3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330" y="2545538"/>
              <a:ext cx="3744972" cy="3991984"/>
            </a:xfrm>
            <a:prstGeom prst="rect">
              <a:avLst/>
            </a:prstGeom>
          </p:spPr>
        </p:pic>
      </p:grpSp>
      <p:sp>
        <p:nvSpPr>
          <p:cNvPr id="124" name="Прямоугольник: скругленные углы 123">
            <a:extLst>
              <a:ext uri="{FF2B5EF4-FFF2-40B4-BE49-F238E27FC236}">
                <a16:creationId xmlns:a16="http://schemas.microsoft.com/office/drawing/2014/main" id="{C0B6D6B0-2747-4681-9EF9-A6D225A0AC71}"/>
              </a:ext>
            </a:extLst>
          </p:cNvPr>
          <p:cNvSpPr/>
          <p:nvPr/>
        </p:nvSpPr>
        <p:spPr>
          <a:xfrm>
            <a:off x="9858333" y="2938577"/>
            <a:ext cx="1309551" cy="34334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0" i="0" dirty="0">
                <a:solidFill>
                  <a:srgbClr val="000000"/>
                </a:solidFill>
                <a:effectLst/>
                <a:latin typeface="PTMono-Regular"/>
              </a:rPr>
              <a:t>JavaScript</a:t>
            </a:r>
            <a:endParaRPr lang="ru-RU"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2"/>
          <p:cNvSpPr/>
          <p:nvPr/>
        </p:nvSpPr>
        <p:spPr>
          <a:xfrm>
            <a:off x="2643336" y="283860"/>
            <a:ext cx="7149888"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90000"/>
              </a:lnSpc>
              <a:tabLst>
                <a:tab pos="0" algn="l"/>
              </a:tabLst>
            </a:pPr>
            <a:r>
              <a:rPr lang="ru-RU" sz="4000" b="1" spc="-1" dirty="0">
                <a:solidFill>
                  <a:srgbClr val="FC6E59"/>
                </a:solidFill>
                <a:ea typeface="Rubik"/>
              </a:rPr>
              <a:t>Способы </a:t>
            </a:r>
            <a:r>
              <a:rPr lang="ru-RU" sz="4000" b="1" strike="noStrike" spc="-1" dirty="0">
                <a:solidFill>
                  <a:srgbClr val="FC6E59"/>
                </a:solidFill>
                <a:ea typeface="Rubik"/>
              </a:rPr>
              <a:t>подключения</a:t>
            </a:r>
            <a:endParaRPr lang="ru-RU" sz="4000" b="1" strike="noStrike" spc="-1" dirty="0">
              <a:solidFill>
                <a:srgbClr val="FC6E59"/>
              </a:solidFill>
            </a:endParaRPr>
          </a:p>
        </p:txBody>
      </p:sp>
      <p:pic>
        <p:nvPicPr>
          <p:cNvPr id="178" name="Google Shape;160;p8"/>
          <p:cNvPicPr/>
          <p:nvPr/>
        </p:nvPicPr>
        <p:blipFill>
          <a:blip r:embed="rId3"/>
          <a:stretch/>
        </p:blipFill>
        <p:spPr>
          <a:xfrm>
            <a:off x="821535" y="1676516"/>
            <a:ext cx="695160" cy="655200"/>
          </a:xfrm>
          <a:prstGeom prst="rect">
            <a:avLst/>
          </a:prstGeom>
          <a:ln>
            <a:noFill/>
          </a:ln>
        </p:spPr>
      </p:pic>
      <p:pic>
        <p:nvPicPr>
          <p:cNvPr id="179" name="Google Shape;161;p8"/>
          <p:cNvPicPr/>
          <p:nvPr/>
        </p:nvPicPr>
        <p:blipFill>
          <a:blip r:embed="rId4"/>
          <a:stretch/>
        </p:blipFill>
        <p:spPr>
          <a:xfrm>
            <a:off x="821535" y="3214027"/>
            <a:ext cx="640800" cy="574920"/>
          </a:xfrm>
          <a:prstGeom prst="rect">
            <a:avLst/>
          </a:prstGeom>
          <a:ln>
            <a:noFill/>
          </a:ln>
        </p:spPr>
      </p:pic>
      <p:sp>
        <p:nvSpPr>
          <p:cNvPr id="182" name="CustomShape 5"/>
          <p:cNvSpPr/>
          <p:nvPr/>
        </p:nvSpPr>
        <p:spPr>
          <a:xfrm>
            <a:off x="1867950" y="1835634"/>
            <a:ext cx="2660652" cy="3967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nSpc>
                <a:spcPct val="100000"/>
              </a:lnSpc>
              <a:tabLst>
                <a:tab pos="0" algn="l"/>
              </a:tabLst>
            </a:pPr>
            <a:r>
              <a:rPr kumimoji="0" lang="en-US" altLang="ru-RU" sz="2000" b="1" i="0" u="none" strike="noStrike" cap="none" normalizeH="0" baseline="0" dirty="0">
                <a:ln>
                  <a:noFill/>
                </a:ln>
                <a:solidFill>
                  <a:schemeClr val="accent1"/>
                </a:solidFill>
                <a:effectLst/>
                <a:latin typeface="Consolas" panose="020B0609020204030204" pitchFamily="49" charset="0"/>
              </a:rPr>
              <a:t>Inside </a:t>
            </a:r>
            <a:r>
              <a:rPr kumimoji="0" lang="ru-RU" altLang="ru-RU" sz="2000" b="1" i="0" u="none" strike="noStrike" cap="none" normalizeH="0" baseline="0" dirty="0">
                <a:ln>
                  <a:noFill/>
                </a:ln>
                <a:solidFill>
                  <a:schemeClr val="accent1"/>
                </a:solidFill>
                <a:effectLst/>
                <a:latin typeface="Consolas" panose="020B0609020204030204" pitchFamily="49" charset="0"/>
              </a:rPr>
              <a:t>t</a:t>
            </a:r>
            <a:r>
              <a:rPr kumimoji="0" lang="en-US" altLang="ru-RU" sz="2000" b="1" i="0" u="none" strike="noStrike" cap="none" normalizeH="0" baseline="0" dirty="0">
                <a:ln>
                  <a:noFill/>
                </a:ln>
                <a:solidFill>
                  <a:schemeClr val="accent1"/>
                </a:solidFill>
                <a:effectLst/>
                <a:latin typeface="Consolas" panose="020B0609020204030204" pitchFamily="49" charset="0"/>
              </a:rPr>
              <a:t>a</a:t>
            </a:r>
            <a:r>
              <a:rPr kumimoji="0" lang="ru-RU" altLang="ru-RU" sz="2000" b="1" i="0" u="none" strike="noStrike" cap="none" normalizeH="0" baseline="0" dirty="0">
                <a:ln>
                  <a:noFill/>
                </a:ln>
                <a:solidFill>
                  <a:schemeClr val="accent1"/>
                </a:solidFill>
                <a:effectLst/>
                <a:latin typeface="Consolas" panose="020B0609020204030204" pitchFamily="49" charset="0"/>
              </a:rPr>
              <a:t>g script</a:t>
            </a:r>
            <a:endParaRPr lang="ru-RU" sz="2000" b="0" strike="noStrike" spc="-1" dirty="0">
              <a:solidFill>
                <a:schemeClr val="accent1"/>
              </a:solidFill>
              <a:latin typeface="Arial"/>
            </a:endParaRPr>
          </a:p>
        </p:txBody>
      </p:sp>
      <p:sp>
        <p:nvSpPr>
          <p:cNvPr id="184" name="CustomShape 7"/>
          <p:cNvSpPr/>
          <p:nvPr/>
        </p:nvSpPr>
        <p:spPr>
          <a:xfrm>
            <a:off x="1847849" y="3214027"/>
            <a:ext cx="2660652" cy="3967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nSpc>
                <a:spcPct val="100000"/>
              </a:lnSpc>
              <a:tabLst>
                <a:tab pos="0" algn="l"/>
              </a:tabLst>
            </a:pPr>
            <a:r>
              <a:rPr kumimoji="0" lang="en-US" altLang="ru-RU" sz="2000" b="1" i="0" u="none" strike="noStrike" cap="none" normalizeH="0" baseline="0" dirty="0">
                <a:ln>
                  <a:noFill/>
                </a:ln>
                <a:solidFill>
                  <a:srgbClr val="FF0000"/>
                </a:solidFill>
                <a:effectLst/>
                <a:latin typeface="Consolas" panose="020B0609020204030204" pitchFamily="49" charset="0"/>
              </a:rPr>
              <a:t>Src</a:t>
            </a:r>
            <a:r>
              <a:rPr kumimoji="0" lang="en-US" altLang="ru-RU" sz="2000" b="1" i="0" u="none" strike="noStrike" cap="none" normalizeH="0" baseline="0" dirty="0">
                <a:ln>
                  <a:noFill/>
                </a:ln>
                <a:solidFill>
                  <a:schemeClr val="accent1"/>
                </a:solidFill>
                <a:effectLst/>
                <a:latin typeface="Consolas" panose="020B0609020204030204" pitchFamily="49" charset="0"/>
              </a:rPr>
              <a:t> </a:t>
            </a:r>
            <a:r>
              <a:rPr kumimoji="0" lang="ru-RU" altLang="ru-RU" sz="2000" b="1" i="0" u="none" strike="noStrike" cap="none" normalizeH="0" baseline="0" dirty="0">
                <a:ln>
                  <a:noFill/>
                </a:ln>
                <a:solidFill>
                  <a:schemeClr val="accent1"/>
                </a:solidFill>
                <a:effectLst/>
                <a:latin typeface="Consolas" panose="020B0609020204030204" pitchFamily="49" charset="0"/>
              </a:rPr>
              <a:t>t</a:t>
            </a:r>
            <a:r>
              <a:rPr kumimoji="0" lang="en-US" altLang="ru-RU" sz="2000" b="1" i="0" u="none" strike="noStrike" cap="none" normalizeH="0" baseline="0" dirty="0">
                <a:ln>
                  <a:noFill/>
                </a:ln>
                <a:solidFill>
                  <a:schemeClr val="accent1"/>
                </a:solidFill>
                <a:effectLst/>
                <a:latin typeface="Consolas" panose="020B0609020204030204" pitchFamily="49" charset="0"/>
              </a:rPr>
              <a:t>a</a:t>
            </a:r>
            <a:r>
              <a:rPr kumimoji="0" lang="ru-RU" altLang="ru-RU" sz="2000" b="1" i="0" u="none" strike="noStrike" cap="none" normalizeH="0" baseline="0" dirty="0">
                <a:ln>
                  <a:noFill/>
                </a:ln>
                <a:solidFill>
                  <a:schemeClr val="accent1"/>
                </a:solidFill>
                <a:effectLst/>
                <a:latin typeface="Consolas" panose="020B0609020204030204" pitchFamily="49" charset="0"/>
              </a:rPr>
              <a:t>g script</a:t>
            </a:r>
            <a:endParaRPr lang="ru-RU" sz="2000" b="0" strike="noStrike" spc="-1" dirty="0">
              <a:solidFill>
                <a:schemeClr val="accent1"/>
              </a:solidFill>
              <a:latin typeface="Arial"/>
            </a:endParaRPr>
          </a:p>
        </p:txBody>
      </p:sp>
      <p:pic>
        <p:nvPicPr>
          <p:cNvPr id="185" name="Google Shape;167;p8"/>
          <p:cNvPicPr/>
          <p:nvPr/>
        </p:nvPicPr>
        <p:blipFill>
          <a:blip r:embed="rId5"/>
          <a:stretch/>
        </p:blipFill>
        <p:spPr>
          <a:xfrm>
            <a:off x="821535" y="4900864"/>
            <a:ext cx="704880" cy="561240"/>
          </a:xfrm>
          <a:prstGeom prst="rect">
            <a:avLst/>
          </a:prstGeom>
          <a:ln>
            <a:noFill/>
          </a:ln>
        </p:spPr>
      </p:pic>
      <p:sp>
        <p:nvSpPr>
          <p:cNvPr id="186" name="CustomShape 8"/>
          <p:cNvSpPr/>
          <p:nvPr/>
        </p:nvSpPr>
        <p:spPr>
          <a:xfrm>
            <a:off x="1867950" y="4971760"/>
            <a:ext cx="2228851" cy="3967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nSpc>
                <a:spcPct val="100000"/>
              </a:lnSpc>
              <a:tabLst>
                <a:tab pos="0" algn="l"/>
              </a:tabLst>
            </a:pPr>
            <a:r>
              <a:rPr lang="en-US" sz="2000" b="1" strike="noStrike" spc="-1" dirty="0">
                <a:solidFill>
                  <a:srgbClr val="FF0000"/>
                </a:solidFill>
                <a:latin typeface="Arial"/>
              </a:rPr>
              <a:t>Event</a:t>
            </a:r>
            <a:endParaRPr lang="ru-RU" sz="2000" b="1" strike="noStrike" spc="-1" dirty="0">
              <a:solidFill>
                <a:srgbClr val="FF0000"/>
              </a:solidFill>
              <a:latin typeface="Arial"/>
            </a:endParaRPr>
          </a:p>
        </p:txBody>
      </p:sp>
      <p:sp>
        <p:nvSpPr>
          <p:cNvPr id="188" name="CustomShape 10"/>
          <p:cNvSpPr/>
          <p:nvPr/>
        </p:nvSpPr>
        <p:spPr>
          <a:xfrm rot="10800000" flipH="1">
            <a:off x="6943200" y="1798288"/>
            <a:ext cx="3049680" cy="45720"/>
          </a:xfrm>
          <a:custGeom>
            <a:avLst/>
            <a:gdLst/>
            <a:ahLst/>
            <a:cxnLst/>
            <a:rect l="l" t="t" r="r" b="b"/>
            <a:pathLst>
              <a:path w="21600" h="21600">
                <a:moveTo>
                  <a:pt x="0" y="0"/>
                </a:moveTo>
                <a:lnTo>
                  <a:pt x="21600" y="21600"/>
                </a:lnTo>
              </a:path>
            </a:pathLst>
          </a:custGeom>
          <a:noFill/>
          <a:ln w="9360">
            <a:solidFill>
              <a:srgbClr val="EDEEE2"/>
            </a:solidFill>
            <a:round/>
          </a:ln>
        </p:spPr>
        <p:style>
          <a:lnRef idx="0">
            <a:scrgbClr r="0" g="0" b="0"/>
          </a:lnRef>
          <a:fillRef idx="0">
            <a:scrgbClr r="0" g="0" b="0"/>
          </a:fillRef>
          <a:effectRef idx="0">
            <a:scrgbClr r="0" g="0" b="0"/>
          </a:effectRef>
          <a:fontRef idx="minor"/>
        </p:style>
      </p:sp>
      <p:graphicFrame>
        <p:nvGraphicFramePr>
          <p:cNvPr id="16" name="Таблица 15">
            <a:extLst>
              <a:ext uri="{FF2B5EF4-FFF2-40B4-BE49-F238E27FC236}">
                <a16:creationId xmlns:a16="http://schemas.microsoft.com/office/drawing/2014/main" id="{55C02EAB-5562-47F2-8625-CFB2DB5C899A}"/>
              </a:ext>
            </a:extLst>
          </p:cNvPr>
          <p:cNvGraphicFramePr>
            <a:graphicFrameLocks noGrp="1"/>
          </p:cNvGraphicFramePr>
          <p:nvPr>
            <p:extLst>
              <p:ext uri="{D42A27DB-BD31-4B8C-83A1-F6EECF244321}">
                <p14:modId xmlns:p14="http://schemas.microsoft.com/office/powerpoint/2010/main" val="826595174"/>
              </p:ext>
            </p:extLst>
          </p:nvPr>
        </p:nvGraphicFramePr>
        <p:xfrm>
          <a:off x="4806160" y="4712920"/>
          <a:ext cx="4049126" cy="914400"/>
        </p:xfrm>
        <a:graphic>
          <a:graphicData uri="http://schemas.openxmlformats.org/drawingml/2006/table">
            <a:tbl>
              <a:tblPr/>
              <a:tblGrid>
                <a:gridCol w="178590">
                  <a:extLst>
                    <a:ext uri="{9D8B030D-6E8A-4147-A177-3AD203B41FA5}">
                      <a16:colId xmlns:a16="http://schemas.microsoft.com/office/drawing/2014/main" val="3680632263"/>
                    </a:ext>
                  </a:extLst>
                </a:gridCol>
                <a:gridCol w="3870536">
                  <a:extLst>
                    <a:ext uri="{9D8B030D-6E8A-4147-A177-3AD203B41FA5}">
                      <a16:colId xmlns:a16="http://schemas.microsoft.com/office/drawing/2014/main" val="54304923"/>
                    </a:ext>
                  </a:extLst>
                </a:gridCol>
              </a:tblGrid>
              <a:tr h="404571">
                <a:tc>
                  <a:txBody>
                    <a:bodyPr/>
                    <a:lstStyle/>
                    <a:p>
                      <a:pPr algn="l" fontAlgn="base"/>
                      <a:r>
                        <a:rPr lang="ru-RU" sz="1200" b="0" i="0" dirty="0">
                          <a:solidFill>
                            <a:schemeClr val="bg1">
                              <a:lumMod val="50000"/>
                            </a:schemeClr>
                          </a:solidFill>
                          <a:effectLst/>
                          <a:latin typeface="+mn-lt"/>
                        </a:rPr>
                        <a:t>1</a:t>
                      </a:r>
                    </a:p>
                    <a:p>
                      <a:pPr algn="l" fontAlgn="base"/>
                      <a:r>
                        <a:rPr lang="ru-RU" sz="1200" b="0" i="0" dirty="0">
                          <a:solidFill>
                            <a:schemeClr val="bg1">
                              <a:lumMod val="50000"/>
                            </a:schemeClr>
                          </a:solidFill>
                          <a:effectLst/>
                          <a:latin typeface="+mn-lt"/>
                        </a:rPr>
                        <a:t>2</a:t>
                      </a:r>
                    </a:p>
                    <a:p>
                      <a:pPr algn="l" fontAlgn="base"/>
                      <a:r>
                        <a:rPr lang="ru-RU" sz="1200" b="0" i="0" dirty="0">
                          <a:solidFill>
                            <a:schemeClr val="bg1">
                              <a:lumMod val="50000"/>
                            </a:schemeClr>
                          </a:solidFill>
                          <a:effectLst/>
                          <a:latin typeface="+mn-lt"/>
                        </a:rPr>
                        <a:t>3</a:t>
                      </a:r>
                    </a:p>
                    <a:p>
                      <a:pPr algn="l" fontAlgn="base"/>
                      <a:r>
                        <a:rPr lang="ru-RU" sz="1200" b="0" i="0" dirty="0">
                          <a:solidFill>
                            <a:schemeClr val="bg1">
                              <a:lumMod val="50000"/>
                            </a:schemeClr>
                          </a:solidFill>
                          <a:effectLst/>
                          <a:latin typeface="+mn-lt"/>
                        </a:rPr>
                        <a:t>4</a:t>
                      </a:r>
                    </a:p>
                    <a:p>
                      <a:pPr algn="l" fontAlgn="base"/>
                      <a:r>
                        <a:rPr lang="ru-RU" sz="1200" b="0" i="0" dirty="0">
                          <a:solidFill>
                            <a:schemeClr val="bg1">
                              <a:lumMod val="50000"/>
                            </a:schemeClr>
                          </a:solidFill>
                          <a:effectLst/>
                          <a:latin typeface="+mn-lt"/>
                        </a:rPr>
                        <a:t>5</a:t>
                      </a:r>
                    </a:p>
                  </a:txBody>
                  <a:tcPr marL="0" marR="0" marT="0" marB="0">
                    <a:lnL>
                      <a:noFill/>
                    </a:lnL>
                    <a:lnR>
                      <a:noFill/>
                    </a:lnR>
                    <a:lnT>
                      <a:noFill/>
                    </a:lnT>
                    <a:lnB>
                      <a:noFill/>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&lt;button</a:t>
                      </a:r>
                      <a:r>
                        <a:rPr kumimoji="0" lang="en-US" altLang="ru-RU" sz="1200" b="1" i="0" u="none" strike="noStrike" cap="none" normalizeH="0" baseline="0" dirty="0">
                          <a:ln>
                            <a:noFill/>
                          </a:ln>
                          <a:solidFill>
                            <a:srgbClr val="E8BF6A"/>
                          </a:solidFill>
                          <a:effectLst/>
                          <a:latin typeface="Consolas" panose="020B0609020204030204" pitchFamily="49" charset="0"/>
                        </a:rPr>
                        <a:t> </a:t>
                      </a:r>
                      <a:r>
                        <a:rPr kumimoji="0" lang="ru-RU" altLang="ru-RU" sz="1200" b="1" i="0" u="none" strike="noStrike" cap="none" normalizeH="0" baseline="0" dirty="0">
                          <a:ln>
                            <a:noFill/>
                          </a:ln>
                          <a:solidFill>
                            <a:srgbClr val="BABABA"/>
                          </a:solidFill>
                          <a:effectLst/>
                          <a:latin typeface="Consolas" panose="020B0609020204030204" pitchFamily="49" charset="0"/>
                        </a:rPr>
                        <a:t>type</a:t>
                      </a:r>
                      <a:r>
                        <a:rPr kumimoji="0" lang="ru-RU" altLang="ru-RU" sz="1200" b="1" i="0" u="none" strike="noStrike" cap="none" normalizeH="0" baseline="0" dirty="0">
                          <a:ln>
                            <a:noFill/>
                          </a:ln>
                          <a:solidFill>
                            <a:srgbClr val="A5C261"/>
                          </a:solidFill>
                          <a:effectLst/>
                          <a:latin typeface="Consolas" panose="020B0609020204030204" pitchFamily="49" charset="0"/>
                        </a:rPr>
                        <a:t>="submit"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A5C261"/>
                          </a:solidFill>
                          <a:effectLst/>
                          <a:latin typeface="Consolas" panose="020B0609020204030204" pitchFamily="49" charset="0"/>
                        </a:rPr>
                        <a:t> </a:t>
                      </a:r>
                      <a:r>
                        <a:rPr kumimoji="0" lang="ru-RU" altLang="ru-RU" sz="1200" b="1" i="0" u="none" strike="noStrike" cap="none" normalizeH="0" baseline="0" dirty="0">
                          <a:ln>
                            <a:noFill/>
                          </a:ln>
                          <a:solidFill>
                            <a:srgbClr val="FF0000"/>
                          </a:solidFill>
                          <a:effectLst/>
                          <a:latin typeface="Consolas" panose="020B0609020204030204" pitchFamily="49" charset="0"/>
                        </a:rPr>
                        <a:t>onclick</a:t>
                      </a:r>
                      <a:r>
                        <a:rPr kumimoji="0" lang="ru-RU" altLang="ru-RU" sz="1200" b="1" i="0" u="none" strike="noStrike" cap="none" normalizeH="0" baseline="0" dirty="0">
                          <a:ln>
                            <a:noFill/>
                          </a:ln>
                          <a:solidFill>
                            <a:srgbClr val="A5C261"/>
                          </a:solidFill>
                          <a:effectLst/>
                          <a:latin typeface="Consolas" panose="020B0609020204030204" pitchFamily="49" charset="0"/>
                        </a:rPr>
                        <a:t>="</a:t>
                      </a:r>
                      <a:r>
                        <a:rPr kumimoji="0" lang="ru-RU" altLang="ru-RU" sz="1200" b="1" i="0" u="none" strike="noStrike" cap="none" normalizeH="0" baseline="0" dirty="0">
                          <a:ln>
                            <a:noFill/>
                          </a:ln>
                          <a:effectLst/>
                          <a:latin typeface="Consolas" panose="020B0609020204030204" pitchFamily="49" charset="0"/>
                        </a:rPr>
                        <a:t>alert(</a:t>
                      </a:r>
                      <a:r>
                        <a:rPr kumimoji="0" lang="en-US" altLang="ru-RU" sz="1200" b="1" i="0" u="none" strike="noStrike" cap="none" normalizeH="0" baseline="0" dirty="0">
                          <a:ln>
                            <a:noFill/>
                          </a:ln>
                          <a:solidFill>
                            <a:srgbClr val="6A8759"/>
                          </a:solidFill>
                          <a:effectLst/>
                          <a:latin typeface="Consolas" panose="020B0609020204030204" pitchFamily="49" charset="0"/>
                        </a:rPr>
                        <a:t>'</a:t>
                      </a:r>
                      <a:r>
                        <a:rPr kumimoji="0" lang="ru-RU" altLang="ru-RU" sz="1200" b="1" i="0" u="none" strike="noStrike" cap="none" normalizeH="0" baseline="0" dirty="0">
                          <a:ln>
                            <a:noFill/>
                          </a:ln>
                          <a:solidFill>
                            <a:srgbClr val="6A8759"/>
                          </a:solidFill>
                          <a:effectLst/>
                          <a:latin typeface="Consolas" panose="020B0609020204030204" pitchFamily="49" charset="0"/>
                        </a:rPr>
                        <a:t>Hello world! from button</a:t>
                      </a:r>
                      <a:r>
                        <a:rPr kumimoji="0" lang="en-US" altLang="ru-RU" sz="1200" b="1" i="0" u="none" strike="noStrike" cap="none" normalizeH="0" baseline="0" dirty="0">
                          <a:ln>
                            <a:noFill/>
                          </a:ln>
                          <a:solidFill>
                            <a:srgbClr val="6A8759"/>
                          </a:solidFill>
                          <a:effectLst/>
                          <a:latin typeface="Consolas" panose="020B0609020204030204" pitchFamily="49" charset="0"/>
                        </a:rPr>
                        <a:t>’</a:t>
                      </a:r>
                      <a:r>
                        <a:rPr kumimoji="0" lang="ru-RU" altLang="ru-RU" sz="1200" b="1" i="0" u="none" strike="noStrike" cap="none" normalizeH="0" baseline="0" dirty="0">
                          <a:ln>
                            <a:noFill/>
                          </a:ln>
                          <a:effectLst/>
                          <a:latin typeface="Consolas" panose="020B0609020204030204" pitchFamily="49" charset="0"/>
                        </a:rPr>
                        <a:t>)</a:t>
                      </a:r>
                      <a:r>
                        <a:rPr kumimoji="0" lang="en-US" altLang="ru-RU" sz="1200" b="1" i="0" u="none" strike="noStrike" cap="none" normalizeH="0" baseline="0" dirty="0">
                          <a:ln>
                            <a:noFill/>
                          </a:ln>
                          <a:effectLst/>
                          <a:latin typeface="Consolas" panose="020B0609020204030204" pitchFamily="49" charset="0"/>
                        </a:rPr>
                        <a:t>;</a:t>
                      </a:r>
                      <a:r>
                        <a:rPr kumimoji="0" lang="ru-RU" altLang="ru-RU" sz="1200" b="1" i="0" u="none" strike="noStrike" cap="none" normalizeH="0" baseline="0" dirty="0">
                          <a:ln>
                            <a:noFill/>
                          </a:ln>
                          <a:solidFill>
                            <a:srgbClr val="A5C26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&gt;</a:t>
                      </a:r>
                      <a:endParaRPr kumimoji="0" lang="en-US" altLang="ru-RU" sz="1200" b="1" i="0" u="none" strike="noStrike" cap="none" normalizeH="0" baseline="0" dirty="0">
                        <a:ln>
                          <a:noFill/>
                        </a:ln>
                        <a:solidFill>
                          <a:srgbClr val="E8BF6A"/>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b="1" dirty="0">
                          <a:solidFill>
                            <a:schemeClr val="bg1">
                              <a:lumMod val="65000"/>
                            </a:schemeClr>
                          </a:solidFill>
                          <a:latin typeface="Consolas" panose="020B0609020204030204" pitchFamily="49" charset="0"/>
                        </a:rPr>
                        <a:t>  Click mi</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&lt;/button&gt;</a:t>
                      </a:r>
                      <a:endParaRPr kumimoji="0" lang="ru-RU" altLang="ru-RU" sz="2800" b="1" i="0" u="none" strike="noStrike" cap="none" normalizeH="0" baseline="0" dirty="0">
                        <a:ln>
                          <a:noFill/>
                        </a:ln>
                        <a:solidFill>
                          <a:schemeClr val="tx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916898514"/>
                  </a:ext>
                </a:extLst>
              </a:tr>
            </a:tbl>
          </a:graphicData>
        </a:graphic>
      </p:graphicFrame>
      <p:graphicFrame>
        <p:nvGraphicFramePr>
          <p:cNvPr id="2" name="Таблица 1">
            <a:extLst>
              <a:ext uri="{FF2B5EF4-FFF2-40B4-BE49-F238E27FC236}">
                <a16:creationId xmlns:a16="http://schemas.microsoft.com/office/drawing/2014/main" id="{DCA84E99-EFE5-4859-BE17-94BFE3D80AE4}"/>
              </a:ext>
            </a:extLst>
          </p:cNvPr>
          <p:cNvGraphicFramePr>
            <a:graphicFrameLocks noGrp="1"/>
          </p:cNvGraphicFramePr>
          <p:nvPr>
            <p:extLst>
              <p:ext uri="{D42A27DB-BD31-4B8C-83A1-F6EECF244321}">
                <p14:modId xmlns:p14="http://schemas.microsoft.com/office/powerpoint/2010/main" val="2499995991"/>
              </p:ext>
            </p:extLst>
          </p:nvPr>
        </p:nvGraphicFramePr>
        <p:xfrm>
          <a:off x="4806160" y="1729796"/>
          <a:ext cx="4049126" cy="548640"/>
        </p:xfrm>
        <a:graphic>
          <a:graphicData uri="http://schemas.openxmlformats.org/drawingml/2006/table">
            <a:tbl>
              <a:tblPr/>
              <a:tblGrid>
                <a:gridCol w="223040">
                  <a:extLst>
                    <a:ext uri="{9D8B030D-6E8A-4147-A177-3AD203B41FA5}">
                      <a16:colId xmlns:a16="http://schemas.microsoft.com/office/drawing/2014/main" val="1679704716"/>
                    </a:ext>
                  </a:extLst>
                </a:gridCol>
                <a:gridCol w="3826086">
                  <a:extLst>
                    <a:ext uri="{9D8B030D-6E8A-4147-A177-3AD203B41FA5}">
                      <a16:colId xmlns:a16="http://schemas.microsoft.com/office/drawing/2014/main" val="3305799052"/>
                    </a:ext>
                  </a:extLst>
                </a:gridCol>
              </a:tblGrid>
              <a:tr h="404571">
                <a:tc>
                  <a:txBody>
                    <a:bodyPr/>
                    <a:lstStyle/>
                    <a:p>
                      <a:pPr algn="l" fontAlgn="base"/>
                      <a:r>
                        <a:rPr lang="ru-RU" sz="1200" b="0" i="0" dirty="0">
                          <a:solidFill>
                            <a:schemeClr val="bg1">
                              <a:lumMod val="50000"/>
                            </a:schemeClr>
                          </a:solidFill>
                          <a:effectLst/>
                          <a:latin typeface="+mn-lt"/>
                        </a:rPr>
                        <a:t>1</a:t>
                      </a:r>
                    </a:p>
                    <a:p>
                      <a:pPr algn="l" fontAlgn="base"/>
                      <a:r>
                        <a:rPr lang="ru-RU" sz="1200" b="0" i="0" dirty="0">
                          <a:solidFill>
                            <a:schemeClr val="bg1">
                              <a:lumMod val="50000"/>
                            </a:schemeClr>
                          </a:solidFill>
                          <a:effectLst/>
                          <a:latin typeface="+mn-lt"/>
                        </a:rPr>
                        <a:t>2</a:t>
                      </a:r>
                    </a:p>
                    <a:p>
                      <a:pPr algn="l" fontAlgn="base"/>
                      <a:r>
                        <a:rPr lang="ru-RU" sz="1200" b="0" i="0" dirty="0">
                          <a:solidFill>
                            <a:schemeClr val="bg1">
                              <a:lumMod val="50000"/>
                            </a:schemeClr>
                          </a:solidFill>
                          <a:effectLst/>
                          <a:latin typeface="+mn-lt"/>
                        </a:rPr>
                        <a:t>3</a:t>
                      </a:r>
                    </a:p>
                  </a:txBody>
                  <a:tcPr marL="0" marR="0" marT="0" marB="0">
                    <a:lnL>
                      <a:noFill/>
                    </a:lnL>
                    <a:lnR>
                      <a:noFill/>
                    </a:lnR>
                    <a:lnT>
                      <a:noFill/>
                    </a:lnT>
                    <a:lnB>
                      <a:noFill/>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&lt;script&gt;                       </a:t>
                      </a:r>
                      <a:br>
                        <a:rPr kumimoji="0" lang="ru-RU" altLang="ru-RU" sz="1200" b="1" i="0" u="none" strike="noStrike" cap="none" normalizeH="0" baseline="0" dirty="0">
                          <a:ln>
                            <a:noFill/>
                          </a:ln>
                          <a:solidFill>
                            <a:srgbClr val="E8BF6A"/>
                          </a:solidFill>
                          <a:effectLst/>
                          <a:highlight>
                            <a:srgbClr val="C0C0C0"/>
                          </a:highlight>
                          <a:latin typeface="Consolas" panose="020B0609020204030204" pitchFamily="49" charset="0"/>
                        </a:rPr>
                      </a:br>
                      <a:r>
                        <a:rPr kumimoji="0" lang="ru-RU" altLang="ru-RU" sz="1200" b="1" i="0" u="none" strike="noStrike" cap="none" normalizeH="0" baseline="0" dirty="0">
                          <a:ln>
                            <a:noFill/>
                          </a:ln>
                          <a:solidFill>
                            <a:srgbClr val="E8BF6A"/>
                          </a:solidFill>
                          <a:effectLst/>
                          <a:highlight>
                            <a:srgbClr val="C0C0C0"/>
                          </a:highlight>
                          <a:latin typeface="Consolas" panose="020B0609020204030204" pitchFamily="49" charset="0"/>
                        </a:rPr>
                        <a:t>    </a:t>
                      </a:r>
                      <a:r>
                        <a:rPr kumimoji="0" lang="ru-RU" altLang="ru-RU" sz="1200" b="1" i="0" u="none" strike="noStrike" cap="none" normalizeH="0" baseline="0" dirty="0">
                          <a:ln>
                            <a:noFill/>
                          </a:ln>
                          <a:effectLst/>
                          <a:highlight>
                            <a:srgbClr val="C0C0C0"/>
                          </a:highlight>
                          <a:latin typeface="Consolas" panose="020B0609020204030204" pitchFamily="49" charset="0"/>
                        </a:rPr>
                        <a:t>alert(</a:t>
                      </a:r>
                      <a:r>
                        <a:rPr kumimoji="0" lang="ru-RU" altLang="ru-RU" sz="1200" b="1" i="0" u="none" strike="noStrike" cap="none" normalizeH="0" baseline="0" dirty="0">
                          <a:ln>
                            <a:noFill/>
                          </a:ln>
                          <a:solidFill>
                            <a:srgbClr val="6A8759"/>
                          </a:solidFill>
                          <a:effectLst/>
                          <a:highlight>
                            <a:srgbClr val="C0C0C0"/>
                          </a:highlight>
                          <a:latin typeface="Consolas" panose="020B0609020204030204" pitchFamily="49" charset="0"/>
                        </a:rPr>
                        <a:t>'Hello world! </a:t>
                      </a:r>
                      <a:r>
                        <a:rPr kumimoji="0" lang="en-US" altLang="ru-RU" sz="1200" b="1" i="0" u="none" strike="noStrike" cap="none" normalizeH="0" baseline="0" dirty="0">
                          <a:ln>
                            <a:noFill/>
                          </a:ln>
                          <a:solidFill>
                            <a:srgbClr val="6A8759"/>
                          </a:solidFill>
                          <a:effectLst/>
                          <a:highlight>
                            <a:srgbClr val="C0C0C0"/>
                          </a:highlight>
                          <a:latin typeface="Consolas" panose="020B0609020204030204" pitchFamily="49" charset="0"/>
                        </a:rPr>
                        <a:t>F</a:t>
                      </a:r>
                      <a:r>
                        <a:rPr kumimoji="0" lang="ru-RU" altLang="ru-RU" sz="1200" b="1" i="0" u="none" strike="noStrike" cap="none" normalizeH="0" baseline="0" dirty="0" err="1">
                          <a:ln>
                            <a:noFill/>
                          </a:ln>
                          <a:solidFill>
                            <a:srgbClr val="6A8759"/>
                          </a:solidFill>
                          <a:effectLst/>
                          <a:highlight>
                            <a:srgbClr val="C0C0C0"/>
                          </a:highlight>
                          <a:latin typeface="Consolas" panose="020B0609020204030204" pitchFamily="49" charset="0"/>
                        </a:rPr>
                        <a:t>rom</a:t>
                      </a:r>
                      <a:r>
                        <a:rPr kumimoji="0" lang="ru-RU" altLang="ru-RU" sz="1200" b="1" i="0" u="none" strike="noStrike" cap="none" normalizeH="0" baseline="0" dirty="0">
                          <a:ln>
                            <a:noFill/>
                          </a:ln>
                          <a:solidFill>
                            <a:srgbClr val="6A8759"/>
                          </a:solidFill>
                          <a:effectLst/>
                          <a:highlight>
                            <a:srgbClr val="C0C0C0"/>
                          </a:highlight>
                          <a:latin typeface="Consolas" panose="020B0609020204030204" pitchFamily="49" charset="0"/>
                        </a:rPr>
                        <a:t> t</a:t>
                      </a:r>
                      <a:r>
                        <a:rPr lang="en-US" altLang="ru-RU" sz="1200" b="1" dirty="0">
                          <a:solidFill>
                            <a:srgbClr val="6A8759"/>
                          </a:solidFill>
                          <a:highlight>
                            <a:srgbClr val="C0C0C0"/>
                          </a:highlight>
                          <a:latin typeface="Consolas" panose="020B0609020204030204" pitchFamily="49" charset="0"/>
                        </a:rPr>
                        <a:t>a</a:t>
                      </a:r>
                      <a:r>
                        <a:rPr kumimoji="0" lang="ru-RU" altLang="ru-RU" sz="1200" b="1" i="0" u="none" strike="noStrike" cap="none" normalizeH="0" baseline="0" dirty="0">
                          <a:ln>
                            <a:noFill/>
                          </a:ln>
                          <a:solidFill>
                            <a:srgbClr val="6A8759"/>
                          </a:solidFill>
                          <a:effectLst/>
                          <a:highlight>
                            <a:srgbClr val="C0C0C0"/>
                          </a:highlight>
                          <a:latin typeface="Consolas" panose="020B0609020204030204" pitchFamily="49" charset="0"/>
                        </a:rPr>
                        <a:t>g script’</a:t>
                      </a:r>
                      <a:r>
                        <a:rPr kumimoji="0" lang="ru-RU" altLang="ru-RU" sz="1200" b="1" i="0" u="none" strike="noStrike" cap="none" normalizeH="0" baseline="0" dirty="0">
                          <a:ln>
                            <a:noFill/>
                          </a:ln>
                          <a:effectLst/>
                          <a:highlight>
                            <a:srgbClr val="C0C0C0"/>
                          </a:highlight>
                          <a:latin typeface="Consolas" panose="020B0609020204030204" pitchFamily="49" charset="0"/>
                        </a:rPr>
                        <a:t>)</a:t>
                      </a:r>
                      <a:r>
                        <a:rPr kumimoji="0" lang="en-US" altLang="ru-RU" sz="1200" b="1" i="0" u="none" strike="noStrike" cap="none" normalizeH="0" baseline="0" dirty="0">
                          <a:ln>
                            <a:noFill/>
                          </a:ln>
                          <a:effectLst/>
                          <a:highlight>
                            <a:srgbClr val="C0C0C0"/>
                          </a:highlight>
                          <a:latin typeface="Consolas" panose="020B0609020204030204" pitchFamily="49" charset="0"/>
                        </a:rPr>
                        <a:t>;</a:t>
                      </a:r>
                      <a:br>
                        <a:rPr kumimoji="0" lang="ru-RU" altLang="ru-RU" sz="1200" b="1" i="0" u="none" strike="noStrike" cap="none" normalizeH="0" baseline="0" dirty="0">
                          <a:ln>
                            <a:noFill/>
                          </a:ln>
                          <a:solidFill>
                            <a:srgbClr val="A9B7C6"/>
                          </a:solidFill>
                          <a:effectLst/>
                          <a:highlight>
                            <a:srgbClr val="C0C0C0"/>
                          </a:highlight>
                          <a:latin typeface="Consolas" panose="020B0609020204030204" pitchFamily="49" charset="0"/>
                        </a:rPr>
                      </a:br>
                      <a:r>
                        <a:rPr kumimoji="0" lang="ru-RU" altLang="ru-RU" sz="1200" b="1" i="0" u="none" strike="noStrike" cap="none" normalizeH="0" baseline="0" dirty="0">
                          <a:ln>
                            <a:noFill/>
                          </a:ln>
                          <a:solidFill>
                            <a:srgbClr val="E8BF6A"/>
                          </a:solidFill>
                          <a:effectLst/>
                          <a:latin typeface="Consolas" panose="020B0609020204030204" pitchFamily="49" charset="0"/>
                        </a:rPr>
                        <a:t>&lt;/script&gt;</a:t>
                      </a:r>
                      <a:endParaRPr kumimoji="0" lang="ru-RU" altLang="ru-RU" sz="2800" b="1" i="0" u="none" strike="noStrike" cap="none" normalizeH="0" baseline="0" dirty="0">
                        <a:ln>
                          <a:noFill/>
                        </a:ln>
                        <a:solidFill>
                          <a:schemeClr val="tx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728731885"/>
                  </a:ext>
                </a:extLst>
              </a:tr>
            </a:tbl>
          </a:graphicData>
        </a:graphic>
      </p:graphicFrame>
      <p:graphicFrame>
        <p:nvGraphicFramePr>
          <p:cNvPr id="18" name="Таблица 17">
            <a:extLst>
              <a:ext uri="{FF2B5EF4-FFF2-40B4-BE49-F238E27FC236}">
                <a16:creationId xmlns:a16="http://schemas.microsoft.com/office/drawing/2014/main" id="{16D092A3-C0ED-410F-9156-E13071ECEA6E}"/>
              </a:ext>
            </a:extLst>
          </p:cNvPr>
          <p:cNvGraphicFramePr>
            <a:graphicFrameLocks noGrp="1"/>
          </p:cNvGraphicFramePr>
          <p:nvPr>
            <p:extLst>
              <p:ext uri="{D42A27DB-BD31-4B8C-83A1-F6EECF244321}">
                <p14:modId xmlns:p14="http://schemas.microsoft.com/office/powerpoint/2010/main" val="127604158"/>
              </p:ext>
            </p:extLst>
          </p:nvPr>
        </p:nvGraphicFramePr>
        <p:xfrm>
          <a:off x="4806160" y="3320947"/>
          <a:ext cx="4049126" cy="182880"/>
        </p:xfrm>
        <a:graphic>
          <a:graphicData uri="http://schemas.openxmlformats.org/drawingml/2006/table">
            <a:tbl>
              <a:tblPr/>
              <a:tblGrid>
                <a:gridCol w="267490">
                  <a:extLst>
                    <a:ext uri="{9D8B030D-6E8A-4147-A177-3AD203B41FA5}">
                      <a16:colId xmlns:a16="http://schemas.microsoft.com/office/drawing/2014/main" val="1679704716"/>
                    </a:ext>
                  </a:extLst>
                </a:gridCol>
                <a:gridCol w="3781636">
                  <a:extLst>
                    <a:ext uri="{9D8B030D-6E8A-4147-A177-3AD203B41FA5}">
                      <a16:colId xmlns:a16="http://schemas.microsoft.com/office/drawing/2014/main" val="3305799052"/>
                    </a:ext>
                  </a:extLst>
                </a:gridCol>
              </a:tblGrid>
              <a:tr h="45720">
                <a:tc>
                  <a:txBody>
                    <a:bodyPr/>
                    <a:lstStyle/>
                    <a:p>
                      <a:pPr algn="l" fontAlgn="base"/>
                      <a:r>
                        <a:rPr lang="ru-RU" sz="1200" b="0" i="0" dirty="0">
                          <a:solidFill>
                            <a:schemeClr val="bg1">
                              <a:lumMod val="50000"/>
                            </a:schemeClr>
                          </a:solidFill>
                          <a:effectLst/>
                          <a:latin typeface="+mn-lt"/>
                        </a:rPr>
                        <a:t>1</a:t>
                      </a:r>
                    </a:p>
                  </a:txBody>
                  <a:tcPr marL="0" marR="0" marT="0" marB="0">
                    <a:lnL>
                      <a:noFill/>
                    </a:lnL>
                    <a:lnR>
                      <a:noFill/>
                    </a:lnR>
                    <a:lnT>
                      <a:noFill/>
                    </a:lnT>
                    <a:lnB>
                      <a:noFill/>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&lt;script </a:t>
                      </a:r>
                      <a:r>
                        <a:rPr kumimoji="0" lang="ru-RU" altLang="ru-RU" sz="1200" b="1" i="0" u="none" strike="noStrike" cap="none" normalizeH="0" baseline="0" dirty="0">
                          <a:ln>
                            <a:noFill/>
                          </a:ln>
                          <a:solidFill>
                            <a:srgbClr val="FF0000"/>
                          </a:solidFill>
                          <a:effectLst/>
                          <a:latin typeface="Consolas" panose="020B0609020204030204" pitchFamily="49" charset="0"/>
                        </a:rPr>
                        <a:t>src</a:t>
                      </a:r>
                      <a:r>
                        <a:rPr kumimoji="0" lang="ru-RU" altLang="ru-RU" sz="1200" b="1" i="0" u="none" strike="noStrike" cap="none" normalizeH="0" baseline="0" dirty="0">
                          <a:ln>
                            <a:noFill/>
                          </a:ln>
                          <a:solidFill>
                            <a:srgbClr val="A5C261"/>
                          </a:solidFill>
                          <a:effectLst/>
                          <a:latin typeface="Consolas" panose="020B0609020204030204" pitchFamily="49" charset="0"/>
                        </a:rPr>
                        <a:t>="app.js"</a:t>
                      </a:r>
                      <a:r>
                        <a:rPr kumimoji="0" lang="ru-RU" altLang="ru-RU" sz="1200" b="1" i="0" u="none" strike="noStrike" cap="none" normalizeH="0" baseline="0" dirty="0">
                          <a:ln>
                            <a:noFill/>
                          </a:ln>
                          <a:solidFill>
                            <a:srgbClr val="E8BF6A"/>
                          </a:solidFill>
                          <a:effectLst/>
                          <a:latin typeface="Consolas" panose="020B0609020204030204" pitchFamily="49" charset="0"/>
                        </a:rPr>
                        <a:t>&gt;&lt;/script&gt;</a:t>
                      </a:r>
                      <a:endParaRPr kumimoji="0" lang="ru-RU" altLang="ru-RU" sz="2800" b="1" i="0" u="none" strike="noStrike" cap="none" normalizeH="0" baseline="0" dirty="0">
                        <a:ln>
                          <a:noFill/>
                        </a:ln>
                        <a:solidFill>
                          <a:schemeClr val="tx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72873188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Google Shape;190;p11"/>
          <p:cNvPicPr/>
          <p:nvPr/>
        </p:nvPicPr>
        <p:blipFill>
          <a:blip r:embed="rId3"/>
          <a:stretch/>
        </p:blipFill>
        <p:spPr>
          <a:xfrm rot="16200000" flipH="1" flipV="1">
            <a:off x="-495030" y="1523910"/>
            <a:ext cx="5828760" cy="4838700"/>
          </a:xfrm>
          <a:prstGeom prst="rect">
            <a:avLst/>
          </a:prstGeom>
          <a:ln>
            <a:noFill/>
          </a:ln>
        </p:spPr>
      </p:pic>
      <p:sp>
        <p:nvSpPr>
          <p:cNvPr id="196" name="CustomShape 2"/>
          <p:cNvSpPr/>
          <p:nvPr/>
        </p:nvSpPr>
        <p:spPr>
          <a:xfrm>
            <a:off x="2609670" y="220503"/>
            <a:ext cx="717372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2400" b="1" dirty="0">
                <a:solidFill>
                  <a:srgbClr val="5A558D"/>
                </a:solidFill>
                <a:effectLst/>
                <a:hlinkClick r:id="rId4">
                  <a:extLst>
                    <a:ext uri="{A12FA001-AC4F-418D-AE19-62706E023703}">
                      <ahyp:hlinkClr xmlns:ahyp="http://schemas.microsoft.com/office/drawing/2018/hyperlinkcolor" val="tx"/>
                    </a:ext>
                  </a:extLst>
                </a:hlinkClick>
              </a:rPr>
              <a:t>Внешние скрипты, порядок исполнения</a:t>
            </a:r>
            <a:endParaRPr lang="ru-RU" sz="2400" b="1" spc="-1" dirty="0">
              <a:solidFill>
                <a:srgbClr val="5A558D"/>
              </a:solidFill>
              <a:ea typeface="Rubik"/>
            </a:endParaRPr>
          </a:p>
        </p:txBody>
      </p:sp>
      <p:pic>
        <p:nvPicPr>
          <p:cNvPr id="197" name="Google Shape;193;p11" descr="C:\Users\gelya\OneDrive\Рабочий стол\A_web_scholarship_head-01.png"/>
          <p:cNvPicPr/>
          <p:nvPr/>
        </p:nvPicPr>
        <p:blipFill>
          <a:blip r:embed="rId5"/>
          <a:stretch/>
        </p:blipFill>
        <p:spPr>
          <a:xfrm>
            <a:off x="8020050" y="3429000"/>
            <a:ext cx="4171350" cy="3428640"/>
          </a:xfrm>
          <a:prstGeom prst="rect">
            <a:avLst/>
          </a:prstGeom>
          <a:ln>
            <a:noFill/>
          </a:ln>
        </p:spPr>
      </p:pic>
      <p:pic>
        <p:nvPicPr>
          <p:cNvPr id="198" name="Google Shape;194;p11"/>
          <p:cNvPicPr/>
          <p:nvPr/>
        </p:nvPicPr>
        <p:blipFill>
          <a:blip r:embed="rId6"/>
          <a:stretch/>
        </p:blipFill>
        <p:spPr>
          <a:xfrm>
            <a:off x="9783390" y="411920"/>
            <a:ext cx="1924920" cy="1546200"/>
          </a:xfrm>
          <a:prstGeom prst="rect">
            <a:avLst/>
          </a:prstGeom>
          <a:ln>
            <a:noFill/>
          </a:ln>
        </p:spPr>
      </p:pic>
      <p:graphicFrame>
        <p:nvGraphicFramePr>
          <p:cNvPr id="7" name="Таблица 6">
            <a:extLst>
              <a:ext uri="{FF2B5EF4-FFF2-40B4-BE49-F238E27FC236}">
                <a16:creationId xmlns:a16="http://schemas.microsoft.com/office/drawing/2014/main" id="{E0A5B371-5A72-46DF-B27C-669815DBB920}"/>
              </a:ext>
            </a:extLst>
          </p:cNvPr>
          <p:cNvGraphicFramePr>
            <a:graphicFrameLocks noGrp="1"/>
          </p:cNvGraphicFramePr>
          <p:nvPr>
            <p:extLst>
              <p:ext uri="{D42A27DB-BD31-4B8C-83A1-F6EECF244321}">
                <p14:modId xmlns:p14="http://schemas.microsoft.com/office/powerpoint/2010/main" val="2143967307"/>
              </p:ext>
            </p:extLst>
          </p:nvPr>
        </p:nvGraphicFramePr>
        <p:xfrm>
          <a:off x="163275" y="2566348"/>
          <a:ext cx="4295933" cy="2194560"/>
        </p:xfrm>
        <a:graphic>
          <a:graphicData uri="http://schemas.openxmlformats.org/drawingml/2006/table">
            <a:tbl>
              <a:tblPr/>
              <a:tblGrid>
                <a:gridCol w="214196">
                  <a:extLst>
                    <a:ext uri="{9D8B030D-6E8A-4147-A177-3AD203B41FA5}">
                      <a16:colId xmlns:a16="http://schemas.microsoft.com/office/drawing/2014/main" val="3680632263"/>
                    </a:ext>
                  </a:extLst>
                </a:gridCol>
                <a:gridCol w="4081737">
                  <a:extLst>
                    <a:ext uri="{9D8B030D-6E8A-4147-A177-3AD203B41FA5}">
                      <a16:colId xmlns:a16="http://schemas.microsoft.com/office/drawing/2014/main" val="54304923"/>
                    </a:ext>
                  </a:extLst>
                </a:gridCol>
              </a:tblGrid>
              <a:tr h="2179825">
                <a:tc>
                  <a:txBody>
                    <a:bodyPr/>
                    <a:lstStyle/>
                    <a:p>
                      <a:pPr algn="l" fontAlgn="base"/>
                      <a:r>
                        <a:rPr lang="ru-RU" sz="1200" b="0" i="0" dirty="0">
                          <a:solidFill>
                            <a:schemeClr val="tx1"/>
                          </a:solidFill>
                          <a:effectLst/>
                          <a:latin typeface="+mn-lt"/>
                        </a:rPr>
                        <a:t>1</a:t>
                      </a:r>
                    </a:p>
                    <a:p>
                      <a:pPr algn="l" fontAlgn="base"/>
                      <a:r>
                        <a:rPr lang="ru-RU" sz="1200" b="0" i="0" dirty="0">
                          <a:solidFill>
                            <a:schemeClr val="tx1"/>
                          </a:solidFill>
                          <a:effectLst/>
                          <a:latin typeface="+mn-lt"/>
                        </a:rPr>
                        <a:t>2</a:t>
                      </a:r>
                    </a:p>
                    <a:p>
                      <a:pPr algn="l" fontAlgn="base"/>
                      <a:r>
                        <a:rPr lang="ru-RU" sz="1200" b="0" i="0" dirty="0">
                          <a:solidFill>
                            <a:schemeClr val="tx1"/>
                          </a:solidFill>
                          <a:effectLst/>
                          <a:latin typeface="+mn-lt"/>
                        </a:rPr>
                        <a:t>3</a:t>
                      </a:r>
                    </a:p>
                    <a:p>
                      <a:pPr algn="l" fontAlgn="base"/>
                      <a:r>
                        <a:rPr lang="ru-RU" sz="1200" b="0" i="0" dirty="0">
                          <a:solidFill>
                            <a:schemeClr val="tx1"/>
                          </a:solidFill>
                          <a:effectLst/>
                          <a:latin typeface="+mn-lt"/>
                        </a:rPr>
                        <a:t>4</a:t>
                      </a:r>
                    </a:p>
                    <a:p>
                      <a:pPr algn="l" fontAlgn="base"/>
                      <a:r>
                        <a:rPr lang="ru-RU" sz="1200" b="0" i="0" dirty="0">
                          <a:solidFill>
                            <a:schemeClr val="tx1"/>
                          </a:solidFill>
                          <a:effectLst/>
                          <a:latin typeface="+mn-lt"/>
                        </a:rPr>
                        <a:t>5</a:t>
                      </a:r>
                    </a:p>
                    <a:p>
                      <a:pPr algn="l" fontAlgn="base"/>
                      <a:r>
                        <a:rPr lang="ru-RU" sz="1200" b="0" i="0" dirty="0">
                          <a:solidFill>
                            <a:schemeClr val="tx1"/>
                          </a:solidFill>
                          <a:effectLst/>
                          <a:latin typeface="+mn-lt"/>
                        </a:rPr>
                        <a:t>6</a:t>
                      </a:r>
                    </a:p>
                    <a:p>
                      <a:pPr algn="l" fontAlgn="base"/>
                      <a:r>
                        <a:rPr lang="ru-RU" sz="1200" b="0" i="0" dirty="0">
                          <a:solidFill>
                            <a:schemeClr val="tx1"/>
                          </a:solidFill>
                          <a:effectLst/>
                          <a:latin typeface="+mn-lt"/>
                        </a:rPr>
                        <a:t>7</a:t>
                      </a:r>
                    </a:p>
                    <a:p>
                      <a:pPr algn="l" fontAlgn="base"/>
                      <a:r>
                        <a:rPr lang="ru-RU" sz="1200" b="0" i="0" dirty="0">
                          <a:solidFill>
                            <a:schemeClr val="tx1"/>
                          </a:solidFill>
                          <a:effectLst/>
                          <a:latin typeface="+mn-lt"/>
                        </a:rPr>
                        <a:t>8</a:t>
                      </a:r>
                    </a:p>
                    <a:p>
                      <a:pPr algn="l" fontAlgn="base"/>
                      <a:r>
                        <a:rPr lang="ru-RU" sz="1200" b="0" i="0" dirty="0">
                          <a:solidFill>
                            <a:schemeClr val="tx1"/>
                          </a:solidFill>
                          <a:effectLst/>
                          <a:latin typeface="+mn-lt"/>
                        </a:rPr>
                        <a:t>9</a:t>
                      </a:r>
                    </a:p>
                    <a:p>
                      <a:pPr algn="l" fontAlgn="base"/>
                      <a:r>
                        <a:rPr lang="ru-RU" sz="1200" b="0" i="0" dirty="0">
                          <a:solidFill>
                            <a:schemeClr val="tx1"/>
                          </a:solidFill>
                          <a:effectLst/>
                          <a:latin typeface="+mn-lt"/>
                        </a:rPr>
                        <a:t>10</a:t>
                      </a:r>
                    </a:p>
                    <a:p>
                      <a:pPr algn="l" fontAlgn="base"/>
                      <a:r>
                        <a:rPr lang="ru-RU" sz="1200" b="0" i="0" dirty="0">
                          <a:solidFill>
                            <a:schemeClr val="tx1"/>
                          </a:solidFill>
                          <a:effectLst/>
                          <a:latin typeface="+mn-lt"/>
                        </a:rPr>
                        <a:t>11</a:t>
                      </a:r>
                    </a:p>
                    <a:p>
                      <a:pPr algn="l" fontAlgn="base"/>
                      <a:r>
                        <a:rPr lang="ru-RU" sz="1200" b="0" i="0" dirty="0">
                          <a:solidFill>
                            <a:schemeClr val="tx1"/>
                          </a:solidFill>
                          <a:effectLst/>
                          <a:latin typeface="+mn-lt"/>
                        </a:rPr>
                        <a:t>12</a:t>
                      </a:r>
                    </a:p>
                  </a:txBody>
                  <a:tcPr marL="0" marR="0" marT="0" marB="0">
                    <a:lnL>
                      <a:noFill/>
                    </a:lnL>
                    <a:lnR>
                      <a:noFill/>
                    </a:lnR>
                    <a:lnT>
                      <a:noFill/>
                    </a:lnT>
                    <a:lnB>
                      <a:noFill/>
                    </a:lnB>
                  </a:tcPr>
                </a:tc>
                <a:tc>
                  <a:txBody>
                    <a:bodyPr/>
                    <a:lstStyle/>
                    <a:p>
                      <a:pPr algn="l" fontAlgn="base"/>
                      <a:r>
                        <a:rPr lang="en-US" sz="1200" b="0" i="0" dirty="0">
                          <a:solidFill>
                            <a:schemeClr val="tx1"/>
                          </a:solidFill>
                          <a:effectLst/>
                          <a:latin typeface="+mn-lt"/>
                        </a:rPr>
                        <a:t>&lt;!DOCTYPE html&gt;</a:t>
                      </a:r>
                    </a:p>
                    <a:p>
                      <a:pPr algn="l" fontAlgn="base"/>
                      <a:r>
                        <a:rPr lang="en-US" sz="1200" b="0" i="0" dirty="0">
                          <a:solidFill>
                            <a:schemeClr val="tx1"/>
                          </a:solidFill>
                          <a:effectLst/>
                          <a:latin typeface="+mn-lt"/>
                        </a:rPr>
                        <a:t>&lt;html&gt;</a:t>
                      </a:r>
                    </a:p>
                    <a:p>
                      <a:pPr algn="l" fontAlgn="base"/>
                      <a:r>
                        <a:rPr lang="en-US" sz="1200" b="0" i="0" dirty="0">
                          <a:solidFill>
                            <a:schemeClr val="tx1"/>
                          </a:solidFill>
                          <a:effectLst/>
                          <a:latin typeface="+mn-lt"/>
                        </a:rPr>
                        <a:t>&lt;head&gt;</a:t>
                      </a:r>
                    </a:p>
                    <a:p>
                      <a:pPr algn="l" fontAlgn="base"/>
                      <a:r>
                        <a:rPr lang="en-US" sz="1200" b="0" i="0" dirty="0">
                          <a:solidFill>
                            <a:schemeClr val="tx1"/>
                          </a:solidFill>
                          <a:effectLst/>
                          <a:latin typeface="+mn-lt"/>
                        </a:rPr>
                        <a:t>  </a:t>
                      </a:r>
                      <a:r>
                        <a:rPr lang="en-US" sz="1200" b="0" i="0" dirty="0">
                          <a:solidFill>
                            <a:schemeClr val="accent5"/>
                          </a:solidFill>
                          <a:effectLst/>
                          <a:latin typeface="+mn-lt"/>
                        </a:rPr>
                        <a:t>&lt;meta charset="utf-8"&gt;</a:t>
                      </a:r>
                    </a:p>
                    <a:p>
                      <a:pPr algn="l" fontAlgn="base"/>
                      <a:r>
                        <a:rPr lang="en-US" sz="1200" b="0" i="0" dirty="0">
                          <a:solidFill>
                            <a:schemeClr val="accent5"/>
                          </a:solidFill>
                          <a:effectLst/>
                          <a:latin typeface="+mn-lt"/>
                        </a:rPr>
                        <a:t>  &lt;title&gt;</a:t>
                      </a:r>
                      <a:r>
                        <a:rPr lang="ru-RU" sz="1200" b="0" i="0" dirty="0">
                          <a:solidFill>
                            <a:schemeClr val="accent5"/>
                          </a:solidFill>
                          <a:effectLst/>
                          <a:latin typeface="+mn-lt"/>
                        </a:rPr>
                        <a:t>Название документа&lt;/</a:t>
                      </a:r>
                      <a:r>
                        <a:rPr lang="en-US" sz="1200" b="0" i="0" dirty="0">
                          <a:solidFill>
                            <a:schemeClr val="accent5"/>
                          </a:solidFill>
                          <a:effectLst/>
                          <a:latin typeface="+mn-lt"/>
                        </a:rPr>
                        <a:t>title&gt;</a:t>
                      </a:r>
                    </a:p>
                    <a:p>
                      <a:pPr algn="l" fontAlgn="base"/>
                      <a:r>
                        <a:rPr lang="en-US" sz="1200" b="0" i="0" dirty="0">
                          <a:solidFill>
                            <a:schemeClr val="accent5"/>
                          </a:solidFill>
                          <a:effectLst/>
                          <a:latin typeface="+mn-lt"/>
                        </a:rPr>
                        <a:t>  &lt;script </a:t>
                      </a:r>
                      <a:r>
                        <a:rPr lang="en-US" sz="1200" b="1" i="0" dirty="0">
                          <a:solidFill>
                            <a:srgbClr val="7030A0"/>
                          </a:solidFill>
                          <a:effectLst/>
                          <a:latin typeface="+mn-lt"/>
                        </a:rPr>
                        <a:t>src</a:t>
                      </a:r>
                      <a:r>
                        <a:rPr lang="en-US" sz="1200" b="0" i="0" dirty="0">
                          <a:solidFill>
                            <a:srgbClr val="7030A0"/>
                          </a:solidFill>
                          <a:effectLst/>
                          <a:latin typeface="+mn-lt"/>
                        </a:rPr>
                        <a:t>=“..</a:t>
                      </a:r>
                      <a:r>
                        <a:rPr lang="ru-RU" sz="1200" b="0" i="0" dirty="0">
                          <a:solidFill>
                            <a:srgbClr val="7030A0"/>
                          </a:solidFill>
                          <a:effectLst/>
                          <a:latin typeface="+mn-lt"/>
                        </a:rPr>
                        <a:t>/</a:t>
                      </a:r>
                      <a:r>
                        <a:rPr lang="en-US" sz="1200" b="0" i="0" dirty="0">
                          <a:solidFill>
                            <a:srgbClr val="7030A0"/>
                          </a:solidFill>
                          <a:effectLst/>
                          <a:latin typeface="+mn-lt"/>
                        </a:rPr>
                        <a:t>js</a:t>
                      </a:r>
                      <a:r>
                        <a:rPr lang="ru-RU" sz="1200" b="0" i="0" dirty="0">
                          <a:solidFill>
                            <a:srgbClr val="7030A0"/>
                          </a:solidFill>
                          <a:effectLst/>
                          <a:latin typeface="+mn-lt"/>
                        </a:rPr>
                        <a:t>/</a:t>
                      </a:r>
                      <a:r>
                        <a:rPr lang="en-US" sz="1200" b="0" i="0" dirty="0">
                          <a:solidFill>
                            <a:srgbClr val="7030A0"/>
                          </a:solidFill>
                          <a:effectLst/>
                          <a:latin typeface="+mn-lt"/>
                        </a:rPr>
                        <a:t>myscript.js"</a:t>
                      </a:r>
                      <a:r>
                        <a:rPr lang="en-US" sz="1200" b="0" i="0" dirty="0">
                          <a:solidFill>
                            <a:schemeClr val="accent5"/>
                          </a:solidFill>
                          <a:effectLst/>
                          <a:latin typeface="+mn-lt"/>
                        </a:rPr>
                        <a:t>&gt;&lt;/script&gt;</a:t>
                      </a:r>
                    </a:p>
                    <a:p>
                      <a:pPr algn="l" fontAlgn="base"/>
                      <a:r>
                        <a:rPr lang="en-US" sz="1200" b="0" i="0" dirty="0">
                          <a:solidFill>
                            <a:schemeClr val="tx1"/>
                          </a:solidFill>
                          <a:effectLst/>
                          <a:latin typeface="+mn-lt"/>
                        </a:rPr>
                        <a:t>&lt;/head&gt;</a:t>
                      </a:r>
                    </a:p>
                    <a:p>
                      <a:pPr algn="l" fontAlgn="base"/>
                      <a:r>
                        <a:rPr lang="en-US" sz="1200" b="0" i="0" dirty="0">
                          <a:solidFill>
                            <a:schemeClr val="tx1"/>
                          </a:solidFill>
                          <a:effectLst/>
                          <a:latin typeface="+mn-lt"/>
                        </a:rPr>
                        <a:t>&lt;body&gt;</a:t>
                      </a:r>
                    </a:p>
                    <a:p>
                      <a:pPr algn="l" fontAlgn="base"/>
                      <a:r>
                        <a:rPr lang="en-US" sz="1200" b="0" i="0" dirty="0">
                          <a:solidFill>
                            <a:schemeClr val="tx1"/>
                          </a:solidFill>
                          <a:effectLst/>
                          <a:latin typeface="+mn-lt"/>
                        </a:rPr>
                        <a:t> </a:t>
                      </a:r>
                      <a:r>
                        <a:rPr lang="en-US" sz="1200" b="0" i="0" dirty="0">
                          <a:solidFill>
                            <a:schemeClr val="accent5"/>
                          </a:solidFill>
                          <a:effectLst/>
                          <a:latin typeface="+mn-lt"/>
                        </a:rPr>
                        <a:t> &lt;script </a:t>
                      </a:r>
                      <a:r>
                        <a:rPr lang="en-US" sz="1200" b="1" i="0" kern="1200" dirty="0">
                          <a:solidFill>
                            <a:srgbClr val="FF0000"/>
                          </a:solidFill>
                          <a:effectLst/>
                          <a:latin typeface="+mn-lt"/>
                          <a:ea typeface="+mn-ea"/>
                          <a:cs typeface="+mn-cs"/>
                        </a:rPr>
                        <a:t>async</a:t>
                      </a:r>
                      <a:r>
                        <a:rPr lang="en-US" sz="1200" b="0" i="0" dirty="0">
                          <a:solidFill>
                            <a:srgbClr val="7030A0"/>
                          </a:solidFill>
                          <a:effectLst/>
                          <a:latin typeface="+mn-lt"/>
                        </a:rPr>
                        <a:t> </a:t>
                      </a:r>
                      <a:r>
                        <a:rPr lang="en-US" sz="1200" b="1" i="0" dirty="0">
                          <a:solidFill>
                            <a:srgbClr val="7030A0"/>
                          </a:solidFill>
                          <a:effectLst/>
                          <a:latin typeface="+mn-lt"/>
                        </a:rPr>
                        <a:t>src</a:t>
                      </a:r>
                      <a:r>
                        <a:rPr lang="en-US" sz="1200" b="0" i="0" dirty="0">
                          <a:solidFill>
                            <a:srgbClr val="7030A0"/>
                          </a:solidFill>
                          <a:effectLst/>
                          <a:latin typeface="+mn-lt"/>
                        </a:rPr>
                        <a:t>=</a:t>
                      </a:r>
                      <a:r>
                        <a:rPr lang="en-US" sz="1200" b="0" i="0" dirty="0">
                          <a:solidFill>
                            <a:srgbClr val="7030A0"/>
                          </a:solidFill>
                          <a:effectLst/>
                          <a:latin typeface="+mn-lt"/>
                          <a:hlinkClick r:id="rId7">
                            <a:extLst>
                              <a:ext uri="{A12FA001-AC4F-418D-AE19-62706E023703}">
                                <ahyp:hlinkClr xmlns:ahyp="http://schemas.microsoft.com/office/drawing/2018/hyperlinkcolor" val="tx"/>
                              </a:ext>
                            </a:extLst>
                          </a:hlinkClick>
                        </a:rPr>
                        <a:t>“</a:t>
                      </a:r>
                      <a:r>
                        <a:rPr lang="en-US" sz="1200" b="0" i="0" kern="1200" dirty="0">
                          <a:solidFill>
                            <a:srgbClr val="7030A0"/>
                          </a:solidFill>
                          <a:effectLst/>
                          <a:latin typeface="+mn-lt"/>
                          <a:ea typeface="+mn-ea"/>
                          <a:cs typeface="+mn-cs"/>
                          <a:hlinkClick r:id="rId7">
                            <a:extLst>
                              <a:ext uri="{A12FA001-AC4F-418D-AE19-62706E023703}">
                                <ahyp:hlinkClr xmlns:ahyp="http://schemas.microsoft.com/office/drawing/2018/hyperlinkcolor" val="tx"/>
                              </a:ext>
                            </a:extLst>
                          </a:hlinkClick>
                        </a:rPr>
                        <a:t>https://www. myScript1.js</a:t>
                      </a:r>
                      <a:r>
                        <a:rPr lang="en-US" sz="1200" b="0" i="0" kern="1200" dirty="0">
                          <a:solidFill>
                            <a:srgbClr val="7030A0"/>
                          </a:solidFill>
                          <a:effectLst/>
                          <a:latin typeface="+mn-lt"/>
                          <a:ea typeface="+mn-ea"/>
                          <a:cs typeface="+mn-cs"/>
                        </a:rPr>
                        <a:t>”</a:t>
                      </a:r>
                      <a:r>
                        <a:rPr lang="en-US" sz="1200" b="0" i="0" dirty="0">
                          <a:solidFill>
                            <a:schemeClr val="accent5"/>
                          </a:solidFill>
                          <a:effectLst/>
                          <a:latin typeface="+mn-lt"/>
                        </a:rPr>
                        <a:t>&gt;&lt;/script&gt;</a:t>
                      </a:r>
                    </a:p>
                    <a:p>
                      <a:pPr algn="l" fontAlgn="base"/>
                      <a:r>
                        <a:rPr lang="en-US" sz="1200" b="0" i="0" dirty="0">
                          <a:solidFill>
                            <a:schemeClr val="accent5"/>
                          </a:solidFill>
                          <a:effectLst/>
                          <a:latin typeface="+mn-lt"/>
                        </a:rPr>
                        <a:t>  &lt;script </a:t>
                      </a:r>
                      <a:r>
                        <a:rPr lang="en-US" sz="1200" b="1" i="0" kern="1200" dirty="0">
                          <a:solidFill>
                            <a:srgbClr val="FF0000"/>
                          </a:solidFill>
                          <a:effectLst/>
                          <a:latin typeface="+mn-lt"/>
                          <a:ea typeface="+mn-ea"/>
                          <a:cs typeface="+mn-cs"/>
                        </a:rPr>
                        <a:t>defer</a:t>
                      </a:r>
                      <a:r>
                        <a:rPr lang="en-US" sz="1200" b="0" i="0" dirty="0">
                          <a:solidFill>
                            <a:schemeClr val="accent5"/>
                          </a:solidFill>
                          <a:effectLst/>
                          <a:latin typeface="+mn-lt"/>
                        </a:rPr>
                        <a:t> </a:t>
                      </a:r>
                      <a:r>
                        <a:rPr lang="en-US" sz="1200" b="1" i="0" dirty="0">
                          <a:solidFill>
                            <a:srgbClr val="7030A0"/>
                          </a:solidFill>
                          <a:effectLst/>
                          <a:latin typeface="+mn-lt"/>
                        </a:rPr>
                        <a:t>src</a:t>
                      </a:r>
                      <a:r>
                        <a:rPr lang="en-US" sz="1200" b="0" i="0" dirty="0">
                          <a:solidFill>
                            <a:srgbClr val="7030A0"/>
                          </a:solidFill>
                          <a:effectLst/>
                          <a:latin typeface="+mn-lt"/>
                        </a:rPr>
                        <a:t>=</a:t>
                      </a:r>
                      <a:r>
                        <a:rPr lang="en-US" sz="1200" b="0" i="0" dirty="0">
                          <a:solidFill>
                            <a:srgbClr val="7030A0"/>
                          </a:solidFill>
                          <a:effectLst/>
                          <a:latin typeface="+mn-lt"/>
                          <a:hlinkClick r:id="rId7">
                            <a:extLst>
                              <a:ext uri="{A12FA001-AC4F-418D-AE19-62706E023703}">
                                <ahyp:hlinkClr xmlns:ahyp="http://schemas.microsoft.com/office/drawing/2018/hyperlinkcolor" val="tx"/>
                              </a:ext>
                            </a:extLst>
                          </a:hlinkClick>
                        </a:rPr>
                        <a:t>“</a:t>
                      </a:r>
                      <a:r>
                        <a:rPr lang="en-US" sz="1200" b="0" i="0" kern="1200" dirty="0">
                          <a:solidFill>
                            <a:srgbClr val="7030A0"/>
                          </a:solidFill>
                          <a:effectLst/>
                          <a:latin typeface="+mn-lt"/>
                          <a:ea typeface="+mn-ea"/>
                          <a:cs typeface="+mn-cs"/>
                          <a:hlinkClick r:id="rId7">
                            <a:extLst>
                              <a:ext uri="{A12FA001-AC4F-418D-AE19-62706E023703}">
                                <ahyp:hlinkClr xmlns:ahyp="http://schemas.microsoft.com/office/drawing/2018/hyperlinkcolor" val="tx"/>
                              </a:ext>
                            </a:extLst>
                          </a:hlinkClick>
                        </a:rPr>
                        <a:t>https://www.myScript1.js</a:t>
                      </a:r>
                      <a:r>
                        <a:rPr lang="en-US" sz="1200" b="0" i="0" kern="1200" dirty="0">
                          <a:solidFill>
                            <a:srgbClr val="7030A0"/>
                          </a:solidFill>
                          <a:effectLst/>
                          <a:latin typeface="+mn-lt"/>
                          <a:ea typeface="+mn-ea"/>
                          <a:cs typeface="+mn-cs"/>
                        </a:rPr>
                        <a:t>”</a:t>
                      </a:r>
                      <a:r>
                        <a:rPr lang="en-US" sz="1200" b="0" i="0" dirty="0">
                          <a:solidFill>
                            <a:schemeClr val="accent5"/>
                          </a:solidFill>
                          <a:effectLst/>
                          <a:latin typeface="+mn-lt"/>
                        </a:rPr>
                        <a:t>&gt;&lt;/script&gt;</a:t>
                      </a:r>
                    </a:p>
                    <a:p>
                      <a:pPr algn="l" fontAlgn="base"/>
                      <a:r>
                        <a:rPr lang="en-US" sz="1200" b="0" i="0" dirty="0">
                          <a:solidFill>
                            <a:schemeClr val="tx1"/>
                          </a:solidFill>
                          <a:effectLst/>
                          <a:latin typeface="+mn-lt"/>
                        </a:rPr>
                        <a:t>&lt;/body&gt;</a:t>
                      </a:r>
                    </a:p>
                    <a:p>
                      <a:pPr algn="l" fontAlgn="base"/>
                      <a:r>
                        <a:rPr lang="en-US" sz="1200" b="0" i="0" dirty="0">
                          <a:solidFill>
                            <a:schemeClr val="tx1"/>
                          </a:solidFill>
                          <a:effectLst/>
                          <a:latin typeface="+mn-lt"/>
                        </a:rPr>
                        <a:t>&lt;/html&gt;</a:t>
                      </a:r>
                    </a:p>
                  </a:txBody>
                  <a:tcPr marL="0" marR="0" marT="0" marB="0">
                    <a:lnL>
                      <a:noFill/>
                    </a:lnL>
                    <a:lnR>
                      <a:noFill/>
                    </a:lnR>
                    <a:lnT>
                      <a:noFill/>
                    </a:lnT>
                    <a:lnB>
                      <a:noFill/>
                    </a:lnB>
                  </a:tcPr>
                </a:tc>
                <a:extLst>
                  <a:ext uri="{0D108BD9-81ED-4DB2-BD59-A6C34878D82A}">
                    <a16:rowId xmlns:a16="http://schemas.microsoft.com/office/drawing/2014/main" val="3916898514"/>
                  </a:ext>
                </a:extLst>
              </a:tr>
            </a:tbl>
          </a:graphicData>
        </a:graphic>
      </p:graphicFrame>
      <p:sp>
        <p:nvSpPr>
          <p:cNvPr id="15" name="TextBox 14">
            <a:extLst>
              <a:ext uri="{FF2B5EF4-FFF2-40B4-BE49-F238E27FC236}">
                <a16:creationId xmlns:a16="http://schemas.microsoft.com/office/drawing/2014/main" id="{B8A2888E-AAF2-4398-AAB7-20969737C066}"/>
              </a:ext>
            </a:extLst>
          </p:cNvPr>
          <p:cNvSpPr txBox="1"/>
          <p:nvPr/>
        </p:nvSpPr>
        <p:spPr>
          <a:xfrm>
            <a:off x="0" y="1550526"/>
            <a:ext cx="3076276" cy="646331"/>
          </a:xfrm>
          <a:prstGeom prst="rect">
            <a:avLst/>
          </a:prstGeom>
          <a:noFill/>
        </p:spPr>
        <p:txBody>
          <a:bodyPr wrap="square">
            <a:spAutoFit/>
          </a:bodyPr>
          <a:lstStyle/>
          <a:p>
            <a:pPr algn="ctr"/>
            <a:r>
              <a:rPr lang="ru-RU" b="1" i="0" u="none" strike="noStrike" dirty="0">
                <a:solidFill>
                  <a:srgbClr val="0563C1"/>
                </a:solidFill>
                <a:effectLst/>
                <a:hlinkClick r:id="rId8">
                  <a:extLst>
                    <a:ext uri="{A12FA001-AC4F-418D-AE19-62706E023703}">
                      <ahyp:hlinkClr xmlns:ahyp="http://schemas.microsoft.com/office/drawing/2018/hyperlinkcolor" val="tx"/>
                    </a:ext>
                  </a:extLst>
                </a:hlinkClick>
              </a:rPr>
              <a:t>Асинхронные скрипты:</a:t>
            </a:r>
            <a:endParaRPr lang="en-US" b="1" i="0" u="none" strike="noStrike" dirty="0">
              <a:solidFill>
                <a:srgbClr val="0563C1"/>
              </a:solidFill>
              <a:effectLst/>
              <a:hlinkClick r:id="rId8">
                <a:extLst>
                  <a:ext uri="{A12FA001-AC4F-418D-AE19-62706E023703}">
                    <ahyp:hlinkClr xmlns:ahyp="http://schemas.microsoft.com/office/drawing/2018/hyperlinkcolor" val="tx"/>
                  </a:ext>
                </a:extLst>
              </a:hlinkClick>
            </a:endParaRPr>
          </a:p>
          <a:p>
            <a:pPr algn="ctr"/>
            <a:r>
              <a:rPr lang="en-US" b="1" i="0" u="none" strike="noStrike" dirty="0">
                <a:solidFill>
                  <a:srgbClr val="FF0000"/>
                </a:solidFill>
                <a:effectLst/>
                <a:hlinkClick r:id="rId8">
                  <a:extLst>
                    <a:ext uri="{A12FA001-AC4F-418D-AE19-62706E023703}">
                      <ahyp:hlinkClr xmlns:ahyp="http://schemas.microsoft.com/office/drawing/2018/hyperlinkcolor" val="tx"/>
                    </a:ext>
                  </a:extLst>
                </a:hlinkClick>
              </a:rPr>
              <a:t>defer</a:t>
            </a:r>
            <a:r>
              <a:rPr lang="en-US" b="1" i="0" u="none" strike="noStrike" dirty="0">
                <a:solidFill>
                  <a:srgbClr val="0563C1"/>
                </a:solidFill>
                <a:effectLst/>
                <a:hlinkClick r:id="rId8">
                  <a:extLst>
                    <a:ext uri="{A12FA001-AC4F-418D-AE19-62706E023703}">
                      <ahyp:hlinkClr xmlns:ahyp="http://schemas.microsoft.com/office/drawing/2018/hyperlinkcolor" val="tx"/>
                    </a:ext>
                  </a:extLst>
                </a:hlinkClick>
              </a:rPr>
              <a:t>/</a:t>
            </a:r>
            <a:r>
              <a:rPr lang="en-US" b="1" i="0" u="none" strike="noStrike" dirty="0">
                <a:solidFill>
                  <a:srgbClr val="FF0000"/>
                </a:solidFill>
                <a:effectLst/>
                <a:hlinkClick r:id="rId8">
                  <a:extLst>
                    <a:ext uri="{A12FA001-AC4F-418D-AE19-62706E023703}">
                      <ahyp:hlinkClr xmlns:ahyp="http://schemas.microsoft.com/office/drawing/2018/hyperlinkcolor" val="tx"/>
                    </a:ext>
                  </a:extLst>
                </a:hlinkClick>
              </a:rPr>
              <a:t>async</a:t>
            </a:r>
            <a:endParaRPr lang="en-US" b="1" i="0" dirty="0">
              <a:solidFill>
                <a:srgbClr val="FF0000"/>
              </a:solidFill>
              <a:effectLst/>
            </a:endParaRPr>
          </a:p>
        </p:txBody>
      </p:sp>
      <p:sp>
        <p:nvSpPr>
          <p:cNvPr id="8" name="Rectangle 2">
            <a:extLst>
              <a:ext uri="{FF2B5EF4-FFF2-40B4-BE49-F238E27FC236}">
                <a16:creationId xmlns:a16="http://schemas.microsoft.com/office/drawing/2014/main" id="{F1E57407-0907-4815-AE2C-9901EB999BB7}"/>
              </a:ext>
            </a:extLst>
          </p:cNvPr>
          <p:cNvSpPr>
            <a:spLocks noChangeArrowheads="1"/>
          </p:cNvSpPr>
          <p:nvPr/>
        </p:nvSpPr>
        <p:spPr bwMode="auto">
          <a:xfrm>
            <a:off x="2311242" y="4760908"/>
            <a:ext cx="5120976" cy="162155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8088" rIns="0" bIns="10474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333333"/>
                </a:solidFill>
                <a:effectLst/>
              </a:rPr>
              <a:t>Атрибут </a:t>
            </a:r>
            <a:r>
              <a:rPr kumimoji="0" lang="ru-RU" altLang="ru-RU" sz="1200" b="1" i="0" u="none" strike="noStrike" cap="none" normalizeH="0" baseline="0" dirty="0" err="1">
                <a:ln>
                  <a:noFill/>
                </a:ln>
                <a:solidFill>
                  <a:srgbClr val="333333"/>
                </a:solidFill>
                <a:effectLst/>
              </a:rPr>
              <a:t>async</a:t>
            </a:r>
            <a:r>
              <a:rPr lang="ru-RU" altLang="ru-RU" sz="1200" b="1" dirty="0">
                <a:solidFill>
                  <a:srgbClr val="333333"/>
                </a:solidFill>
              </a:rPr>
              <a:t> </a:t>
            </a:r>
            <a:r>
              <a:rPr kumimoji="0" lang="ru-RU" altLang="ru-RU" sz="1200" b="1" i="0" u="none" strike="noStrike" cap="none" normalizeH="0" baseline="0" dirty="0">
                <a:ln>
                  <a:noFill/>
                </a:ln>
                <a:solidFill>
                  <a:srgbClr val="333333"/>
                </a:solidFill>
                <a:effectLst/>
              </a:rPr>
              <a:t>и </a:t>
            </a:r>
            <a:r>
              <a:rPr kumimoji="0" lang="ru-RU" altLang="ru-RU" sz="1200" b="1" i="0" u="none" strike="noStrike" cap="none" normalizeH="0" baseline="0" dirty="0" err="1">
                <a:ln>
                  <a:noFill/>
                </a:ln>
                <a:solidFill>
                  <a:srgbClr val="333333"/>
                </a:solidFill>
                <a:effectLst/>
              </a:rPr>
              <a:t>defer</a:t>
            </a:r>
            <a:endParaRPr kumimoji="0" lang="en-US" altLang="ru-RU" sz="1200" b="1" i="0" u="none" strike="noStrike" cap="none" normalizeH="0" baseline="0" dirty="0">
              <a:ln>
                <a:noFill/>
              </a:ln>
              <a:solidFill>
                <a:srgbClr val="333333"/>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333333"/>
                </a:solidFill>
                <a:effectLst/>
              </a:rPr>
              <a:t>Скрипты выполняется полностью асинхронно. То есть, при обнаружении </a:t>
            </a:r>
            <a:r>
              <a:rPr kumimoji="0" lang="ru-RU" altLang="ru-RU" sz="1000" b="0" i="0" u="none" strike="noStrike" cap="none" normalizeH="0" baseline="0" dirty="0">
                <a:ln>
                  <a:noFill/>
                </a:ln>
                <a:solidFill>
                  <a:srgbClr val="333333"/>
                </a:solidFill>
                <a:effectLst/>
              </a:rPr>
              <a:t>&lt;script </a:t>
            </a:r>
            <a:r>
              <a:rPr kumimoji="0" lang="ru-RU" altLang="ru-RU" sz="1000" b="0" i="0" u="none" strike="noStrike" cap="none" normalizeH="0" baseline="0" dirty="0" err="1">
                <a:ln>
                  <a:noFill/>
                </a:ln>
                <a:solidFill>
                  <a:srgbClr val="333333"/>
                </a:solidFill>
                <a:effectLst/>
              </a:rPr>
              <a:t>async</a:t>
            </a:r>
            <a:r>
              <a:rPr kumimoji="0" lang="ru-RU" altLang="ru-RU" sz="1000" b="0" i="0" u="none" strike="noStrike" cap="none" normalizeH="0" baseline="0" dirty="0">
                <a:ln>
                  <a:noFill/>
                </a:ln>
                <a:solidFill>
                  <a:srgbClr val="333333"/>
                </a:solidFill>
                <a:effectLst/>
              </a:rPr>
              <a:t> src="..."&gt;</a:t>
            </a:r>
            <a:r>
              <a:rPr kumimoji="0" lang="ru-RU" altLang="ru-RU" sz="1200" b="0" i="0" u="none" strike="noStrike" cap="none" normalizeH="0" baseline="0" dirty="0">
                <a:ln>
                  <a:noFill/>
                </a:ln>
                <a:solidFill>
                  <a:srgbClr val="333333"/>
                </a:solidFill>
                <a:effectLst/>
              </a:rPr>
              <a:t> браузер не останавливает обработку страницы, а спокойно работает дальше. Когда скрипт будет загружен – он выполнится.</a:t>
            </a:r>
            <a:endParaRPr kumimoji="0" lang="en-US" altLang="ru-RU" sz="1200" b="0" i="0" u="none" strike="noStrike" cap="none" normalizeH="0" baseline="0" dirty="0">
              <a:ln>
                <a:noFill/>
              </a:ln>
              <a:solidFill>
                <a:srgbClr val="333333"/>
              </a:solidFill>
              <a:effectLst/>
            </a:endParaRPr>
          </a:p>
          <a:p>
            <a:pPr lvl="1" indent="-457200" eaLnBrk="0" fontAlgn="base" hangingPunct="0">
              <a:spcBef>
                <a:spcPct val="0"/>
              </a:spcBef>
              <a:spcAft>
                <a:spcPct val="0"/>
              </a:spcAft>
            </a:pPr>
            <a:r>
              <a:rPr lang="ru-RU" sz="1200" b="0" i="0" dirty="0">
                <a:solidFill>
                  <a:srgbClr val="333333"/>
                </a:solidFill>
                <a:effectLst/>
              </a:rPr>
              <a:t>Но есть два отличия :</a:t>
            </a:r>
          </a:p>
          <a:p>
            <a:pPr marL="0" lvl="1" eaLnBrk="0" fontAlgn="base" hangingPunct="0">
              <a:spcBef>
                <a:spcPct val="0"/>
              </a:spcBef>
              <a:spcAft>
                <a:spcPct val="0"/>
              </a:spcAft>
            </a:pPr>
            <a:r>
              <a:rPr kumimoji="0" lang="ru-RU" altLang="ru-RU" sz="1200" b="1" i="0" u="none" strike="noStrike" cap="none" normalizeH="0" baseline="0" dirty="0">
                <a:ln>
                  <a:noFill/>
                </a:ln>
                <a:solidFill>
                  <a:srgbClr val="333333"/>
                </a:solidFill>
                <a:effectLst/>
              </a:rPr>
              <a:t>1) </a:t>
            </a:r>
            <a:r>
              <a:rPr kumimoji="0" lang="en-US" altLang="ru-RU" sz="1200" b="1" i="0" u="none" strike="noStrike" cap="none" normalizeH="0" baseline="0" dirty="0">
                <a:ln>
                  <a:noFill/>
                </a:ln>
                <a:solidFill>
                  <a:srgbClr val="333333"/>
                </a:solidFill>
                <a:effectLst/>
              </a:rPr>
              <a:t>D</a:t>
            </a:r>
            <a:r>
              <a:rPr kumimoji="0" lang="ru-RU" altLang="ru-RU" sz="1200" b="1" i="0" u="none" strike="noStrike" cap="none" normalizeH="0" baseline="0" dirty="0" err="1">
                <a:ln>
                  <a:noFill/>
                </a:ln>
                <a:solidFill>
                  <a:srgbClr val="333333"/>
                </a:solidFill>
                <a:effectLst/>
              </a:rPr>
              <a:t>efer</a:t>
            </a:r>
            <a:r>
              <a:rPr kumimoji="0" lang="ru-RU" altLang="ru-RU" sz="1200" u="none" strike="noStrike" cap="none" normalizeH="0" baseline="0" dirty="0">
                <a:ln>
                  <a:noFill/>
                </a:ln>
                <a:solidFill>
                  <a:srgbClr val="333333"/>
                </a:solidFill>
              </a:rPr>
              <a:t>  –  сохраняет порядок выполнения скриптов</a:t>
            </a:r>
          </a:p>
          <a:p>
            <a:pPr marL="0" lvl="1" eaLnBrk="0" fontAlgn="base" hangingPunct="0">
              <a:spcBef>
                <a:spcPct val="0"/>
              </a:spcBef>
              <a:spcAft>
                <a:spcPct val="0"/>
              </a:spcAft>
            </a:pPr>
            <a:r>
              <a:rPr lang="ru-RU" altLang="ru-RU" sz="1200" b="1" dirty="0">
                <a:solidFill>
                  <a:srgbClr val="333333"/>
                </a:solidFill>
              </a:rPr>
              <a:t>2) </a:t>
            </a:r>
            <a:r>
              <a:rPr lang="ru-RU" altLang="ru-RU" sz="1200" dirty="0">
                <a:solidFill>
                  <a:srgbClr val="333333"/>
                </a:solidFill>
              </a:rPr>
              <a:t>Скрипт с</a:t>
            </a:r>
            <a:r>
              <a:rPr lang="ru-RU" altLang="ru-RU" sz="1200" b="1" dirty="0">
                <a:solidFill>
                  <a:srgbClr val="333333"/>
                </a:solidFill>
              </a:rPr>
              <a:t> </a:t>
            </a:r>
            <a:r>
              <a:rPr kumimoji="0" lang="en-US" altLang="ru-RU" sz="1200" b="1" i="0" u="none" strike="noStrike" cap="none" normalizeH="0" baseline="0" dirty="0">
                <a:ln>
                  <a:noFill/>
                </a:ln>
                <a:solidFill>
                  <a:srgbClr val="333333"/>
                </a:solidFill>
                <a:effectLst/>
              </a:rPr>
              <a:t>D</a:t>
            </a:r>
            <a:r>
              <a:rPr kumimoji="0" lang="ru-RU" altLang="ru-RU" sz="1200" b="1" i="0" u="none" strike="noStrike" cap="none" normalizeH="0" baseline="0" dirty="0" err="1">
                <a:ln>
                  <a:noFill/>
                </a:ln>
                <a:solidFill>
                  <a:srgbClr val="333333"/>
                </a:solidFill>
                <a:effectLst/>
              </a:rPr>
              <a:t>efer</a:t>
            </a:r>
            <a:r>
              <a:rPr kumimoji="0" lang="ru-RU" altLang="ru-RU" sz="1200" b="1" i="0" u="none" strike="noStrike" cap="none" normalizeH="0" baseline="0" dirty="0">
                <a:ln>
                  <a:noFill/>
                </a:ln>
                <a:solidFill>
                  <a:srgbClr val="333333"/>
                </a:solidFill>
                <a:effectLst/>
              </a:rPr>
              <a:t> </a:t>
            </a:r>
            <a:r>
              <a:rPr kumimoji="0" lang="ru-RU" altLang="ru-RU" sz="1200" i="0" u="none" strike="noStrike" cap="none" normalizeH="0" baseline="0" dirty="0">
                <a:ln>
                  <a:noFill/>
                </a:ln>
                <a:solidFill>
                  <a:srgbClr val="333333"/>
                </a:solidFill>
                <a:effectLst/>
              </a:rPr>
              <a:t>сработает когда весь </a:t>
            </a:r>
            <a:r>
              <a:rPr kumimoji="0" lang="en-US" altLang="ru-RU" sz="1200" i="0" u="none" strike="noStrike" cap="none" normalizeH="0" baseline="0" dirty="0">
                <a:ln>
                  <a:noFill/>
                </a:ln>
                <a:solidFill>
                  <a:srgbClr val="333333"/>
                </a:solidFill>
                <a:effectLst/>
              </a:rPr>
              <a:t>html</a:t>
            </a:r>
            <a:r>
              <a:rPr kumimoji="0" lang="ru-RU" altLang="ru-RU" sz="1200" i="0" u="none" strike="noStrike" cap="none" normalizeH="0" baseline="0" dirty="0">
                <a:ln>
                  <a:noFill/>
                </a:ln>
                <a:solidFill>
                  <a:srgbClr val="333333"/>
                </a:solidFill>
                <a:effectLst/>
              </a:rPr>
              <a:t> будет </a:t>
            </a:r>
            <a:r>
              <a:rPr kumimoji="0" lang="ru-RU" altLang="ru-RU" sz="1200" i="0" u="none" strike="noStrike" cap="none" normalizeH="0" baseline="0" dirty="0" err="1">
                <a:ln>
                  <a:noFill/>
                </a:ln>
                <a:solidFill>
                  <a:srgbClr val="333333"/>
                </a:solidFill>
                <a:effectLst/>
              </a:rPr>
              <a:t>обрпботан</a:t>
            </a:r>
            <a:endParaRPr kumimoji="0" lang="ru-RU" altLang="ru-RU" sz="1200" b="0" i="0" u="none" strike="noStrike" cap="none" normalizeH="0" baseline="0" dirty="0">
              <a:ln>
                <a:noFill/>
              </a:ln>
              <a:solidFill>
                <a:srgbClr val="333333"/>
              </a:solidFill>
              <a:effectLst/>
            </a:endParaRPr>
          </a:p>
        </p:txBody>
      </p:sp>
      <p:sp>
        <p:nvSpPr>
          <p:cNvPr id="21" name="TextBox 20">
            <a:extLst>
              <a:ext uri="{FF2B5EF4-FFF2-40B4-BE49-F238E27FC236}">
                <a16:creationId xmlns:a16="http://schemas.microsoft.com/office/drawing/2014/main" id="{3B1379C7-0C97-4970-820A-A0BC2BFD6EBB}"/>
              </a:ext>
            </a:extLst>
          </p:cNvPr>
          <p:cNvSpPr txBox="1"/>
          <p:nvPr/>
        </p:nvSpPr>
        <p:spPr>
          <a:xfrm>
            <a:off x="6096000" y="2782210"/>
            <a:ext cx="4897674" cy="830997"/>
          </a:xfrm>
          <a:prstGeom prst="rect">
            <a:avLst/>
          </a:prstGeom>
          <a:noFill/>
        </p:spPr>
        <p:txBody>
          <a:bodyPr wrap="square">
            <a:spAutoFit/>
          </a:bodyPr>
          <a:lstStyle/>
          <a:p>
            <a:r>
              <a:rPr lang="ru-RU" sz="1200" b="0" i="0" dirty="0">
                <a:solidFill>
                  <a:srgbClr val="999999"/>
                </a:solidFill>
                <a:effectLst/>
                <a:latin typeface="Consolas" panose="020B0609020204030204" pitchFamily="49" charset="0"/>
              </a:rPr>
              <a:t>&lt;</a:t>
            </a:r>
            <a:r>
              <a:rPr lang="ru-RU" sz="1200" b="0" i="0" dirty="0">
                <a:solidFill>
                  <a:srgbClr val="990055"/>
                </a:solidFill>
                <a:effectLst/>
                <a:latin typeface="Consolas" panose="020B0609020204030204" pitchFamily="49" charset="0"/>
              </a:rPr>
              <a:t>script </a:t>
            </a:r>
            <a:r>
              <a:rPr lang="ru-RU" sz="1200" b="0" i="0" dirty="0">
                <a:solidFill>
                  <a:srgbClr val="669900"/>
                </a:solidFill>
                <a:effectLst/>
                <a:latin typeface="Consolas" panose="020B0609020204030204" pitchFamily="49" charset="0"/>
              </a:rPr>
              <a:t>src</a:t>
            </a:r>
            <a:r>
              <a:rPr lang="ru-RU" sz="1200" b="0" i="0" dirty="0">
                <a:solidFill>
                  <a:srgbClr val="999999"/>
                </a:solidFill>
                <a:effectLst/>
                <a:latin typeface="Consolas" panose="020B0609020204030204" pitchFamily="49" charset="0"/>
              </a:rPr>
              <a:t>="</a:t>
            </a:r>
            <a:r>
              <a:rPr lang="ru-RU" sz="1200" b="0" i="0" dirty="0">
                <a:solidFill>
                  <a:srgbClr val="0077AA"/>
                </a:solidFill>
                <a:effectLst/>
                <a:latin typeface="Consolas" panose="020B0609020204030204" pitchFamily="49" charset="0"/>
              </a:rPr>
              <a:t>file.js</a:t>
            </a:r>
            <a:r>
              <a:rPr lang="ru-RU" sz="1200" b="0" i="0" dirty="0">
                <a:solidFill>
                  <a:srgbClr val="999999"/>
                </a:solidFill>
                <a:effectLst/>
                <a:latin typeface="Consolas" panose="020B0609020204030204" pitchFamily="49" charset="0"/>
              </a:rPr>
              <a:t>"&gt;</a:t>
            </a:r>
          </a:p>
          <a:p>
            <a:r>
              <a:rPr lang="ru-RU" sz="1200" b="0" i="0" dirty="0">
                <a:solidFill>
                  <a:srgbClr val="333333"/>
                </a:solidFill>
                <a:effectLst/>
                <a:latin typeface="Consolas" panose="020B0609020204030204" pitchFamily="49" charset="0"/>
              </a:rPr>
              <a:t> </a:t>
            </a:r>
            <a:r>
              <a:rPr lang="ru-RU" sz="1100" b="0" i="0" dirty="0">
                <a:solidFill>
                  <a:srgbClr val="708090"/>
                </a:solidFill>
                <a:effectLst/>
                <a:latin typeface="Consolas" panose="020B0609020204030204" pitchFamily="49" charset="0"/>
              </a:rPr>
              <a:t>// так как указан src, то внутренняя часть тега игнорируется</a:t>
            </a:r>
            <a:endParaRPr lang="ru-RU" sz="1100" b="0" i="0" dirty="0">
              <a:solidFill>
                <a:srgbClr val="999999"/>
              </a:solidFill>
              <a:effectLst/>
              <a:latin typeface="Consolas" panose="020B0609020204030204" pitchFamily="49" charset="0"/>
            </a:endParaRPr>
          </a:p>
          <a:p>
            <a:r>
              <a:rPr lang="ru-RU" sz="1200" b="0" i="0" dirty="0">
                <a:solidFill>
                  <a:srgbClr val="333333"/>
                </a:solidFill>
                <a:effectLst/>
                <a:latin typeface="Consolas" panose="020B0609020204030204" pitchFamily="49" charset="0"/>
              </a:rPr>
              <a:t> </a:t>
            </a:r>
            <a:r>
              <a:rPr lang="ru-RU" sz="1200" b="0" i="0" dirty="0">
                <a:solidFill>
                  <a:srgbClr val="DD4A68"/>
                </a:solidFill>
                <a:effectLst/>
                <a:latin typeface="Consolas" panose="020B0609020204030204" pitchFamily="49" charset="0"/>
              </a:rPr>
              <a:t>alert</a:t>
            </a:r>
            <a:r>
              <a:rPr lang="ru-RU" sz="1200" b="0" i="0" dirty="0">
                <a:solidFill>
                  <a:srgbClr val="999999"/>
                </a:solidFill>
                <a:effectLst/>
                <a:latin typeface="Consolas" panose="020B0609020204030204" pitchFamily="49" charset="0"/>
              </a:rPr>
              <a:t>(</a:t>
            </a:r>
            <a:r>
              <a:rPr lang="en-US" sz="1200" b="0" i="0" dirty="0">
                <a:solidFill>
                  <a:srgbClr val="999999"/>
                </a:solidFill>
                <a:effectLst/>
                <a:latin typeface="Consolas" panose="020B0609020204030204" pitchFamily="49" charset="0"/>
              </a:rPr>
              <a:t>‘</a:t>
            </a:r>
            <a:r>
              <a:rPr lang="ru-RU" sz="1200" b="0" i="0" dirty="0">
                <a:solidFill>
                  <a:srgbClr val="708090"/>
                </a:solidFill>
                <a:effectLst/>
                <a:latin typeface="Consolas" panose="020B0609020204030204" pitchFamily="49" charset="0"/>
              </a:rPr>
              <a:t>игнорируется</a:t>
            </a:r>
            <a:r>
              <a:rPr lang="en-US" sz="1200" b="0" i="0" dirty="0">
                <a:solidFill>
                  <a:srgbClr val="999999"/>
                </a:solidFill>
                <a:effectLst/>
                <a:latin typeface="Consolas" panose="020B0609020204030204" pitchFamily="49" charset="0"/>
              </a:rPr>
              <a:t>’</a:t>
            </a:r>
            <a:r>
              <a:rPr lang="ru-RU" sz="1200" b="0" i="0" dirty="0">
                <a:solidFill>
                  <a:srgbClr val="999999"/>
                </a:solidFill>
                <a:effectLst/>
                <a:latin typeface="Consolas" panose="020B0609020204030204" pitchFamily="49" charset="0"/>
              </a:rPr>
              <a:t>);</a:t>
            </a:r>
            <a:r>
              <a:rPr lang="ru-RU" sz="1200" b="0" i="0" dirty="0">
                <a:solidFill>
                  <a:srgbClr val="333333"/>
                </a:solidFill>
                <a:effectLst/>
                <a:latin typeface="Consolas" panose="020B0609020204030204" pitchFamily="49" charset="0"/>
              </a:rPr>
              <a:t> </a:t>
            </a:r>
          </a:p>
          <a:p>
            <a:r>
              <a:rPr lang="ru-RU" sz="1200" b="0" i="0" dirty="0">
                <a:solidFill>
                  <a:srgbClr val="999999"/>
                </a:solidFill>
                <a:effectLst/>
                <a:latin typeface="Consolas" panose="020B0609020204030204" pitchFamily="49" charset="0"/>
              </a:rPr>
              <a:t>&lt;/</a:t>
            </a:r>
            <a:r>
              <a:rPr lang="ru-RU" sz="1200" b="0" i="0" dirty="0">
                <a:solidFill>
                  <a:srgbClr val="990055"/>
                </a:solidFill>
                <a:effectLst/>
                <a:latin typeface="Consolas" panose="020B0609020204030204" pitchFamily="49" charset="0"/>
              </a:rPr>
              <a:t>script</a:t>
            </a:r>
            <a:r>
              <a:rPr lang="ru-RU" sz="1200" b="0" i="0" dirty="0">
                <a:solidFill>
                  <a:srgbClr val="999999"/>
                </a:solidFill>
                <a:effectLst/>
                <a:latin typeface="Consolas" panose="020B0609020204030204" pitchFamily="49" charset="0"/>
              </a:rPr>
              <a:t>&gt;</a:t>
            </a:r>
            <a:endParaRPr lang="ru-RU" sz="1200" dirty="0"/>
          </a:p>
        </p:txBody>
      </p:sp>
      <p:pic>
        <p:nvPicPr>
          <p:cNvPr id="10" name="Google Shape;331;p26">
            <a:hlinkClick r:id="rId4"/>
            <a:extLst>
              <a:ext uri="{FF2B5EF4-FFF2-40B4-BE49-F238E27FC236}">
                <a16:creationId xmlns:a16="http://schemas.microsoft.com/office/drawing/2014/main" id="{F7037635-25B8-4616-BF76-A1D83AE8C425}"/>
              </a:ext>
            </a:extLst>
          </p:cNvPr>
          <p:cNvPicPr/>
          <p:nvPr/>
        </p:nvPicPr>
        <p:blipFill>
          <a:blip r:embed="rId9"/>
          <a:stretch/>
        </p:blipFill>
        <p:spPr>
          <a:xfrm>
            <a:off x="2031999" y="325215"/>
            <a:ext cx="387350" cy="375119"/>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
        <p:cNvGrpSpPr/>
        <p:nvPr/>
      </p:nvGrpSpPr>
      <p:grpSpPr>
        <a:xfrm>
          <a:off x="0" y="0"/>
          <a:ext cx="0" cy="0"/>
          <a:chOff x="0" y="0"/>
          <a:chExt cx="0" cy="0"/>
        </a:xfrm>
      </p:grpSpPr>
      <p:pic>
        <p:nvPicPr>
          <p:cNvPr id="192" name="Google Shape;184;p10"/>
          <p:cNvPicPr/>
          <p:nvPr/>
        </p:nvPicPr>
        <p:blipFill>
          <a:blip r:embed="rId3"/>
          <a:stretch/>
        </p:blipFill>
        <p:spPr>
          <a:xfrm>
            <a:off x="2721960" y="2138760"/>
            <a:ext cx="6890760" cy="4718880"/>
          </a:xfrm>
          <a:prstGeom prst="rect">
            <a:avLst/>
          </a:prstGeom>
          <a:ln>
            <a:noFill/>
          </a:ln>
        </p:spPr>
      </p:pic>
      <p:sp>
        <p:nvSpPr>
          <p:cNvPr id="193" name="CustomShape 1"/>
          <p:cNvSpPr/>
          <p:nvPr/>
        </p:nvSpPr>
        <p:spPr>
          <a:xfrm>
            <a:off x="2721960" y="814320"/>
            <a:ext cx="689076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l"/>
            <a:r>
              <a:rPr lang="ru-RU" sz="4000" b="1" dirty="0">
                <a:solidFill>
                  <a:schemeClr val="bg1"/>
                </a:solidFill>
                <a:effectLst/>
                <a:latin typeface="BlinkMacSystemFont"/>
              </a:rPr>
              <a:t>Строгий режим — "</a:t>
            </a:r>
            <a:r>
              <a:rPr lang="en-US" sz="4000" b="1" dirty="0">
                <a:solidFill>
                  <a:schemeClr val="bg1"/>
                </a:solidFill>
                <a:effectLst/>
                <a:latin typeface="BlinkMacSystemFont"/>
              </a:rPr>
              <a:t>use strict"</a:t>
            </a:r>
          </a:p>
        </p:txBody>
      </p:sp>
      <p:pic>
        <p:nvPicPr>
          <p:cNvPr id="4" name="Google Shape;318;p25" descr="C:\Users\gelya\OneDrive\Рабочий стол\Link.png">
            <a:hlinkClick r:id="rId4"/>
            <a:extLst>
              <a:ext uri="{FF2B5EF4-FFF2-40B4-BE49-F238E27FC236}">
                <a16:creationId xmlns:a16="http://schemas.microsoft.com/office/drawing/2014/main" id="{F5CEDC90-56A0-4D07-A010-B7FC3F55E6A5}"/>
              </a:ext>
            </a:extLst>
          </p:cNvPr>
          <p:cNvPicPr/>
          <p:nvPr/>
        </p:nvPicPr>
        <p:blipFill>
          <a:blip r:embed="rId5"/>
          <a:stretch/>
        </p:blipFill>
        <p:spPr>
          <a:xfrm>
            <a:off x="9470040" y="945000"/>
            <a:ext cx="503640" cy="45144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549</TotalTime>
  <Words>1226</Words>
  <Application>Microsoft Office PowerPoint</Application>
  <PresentationFormat>Широкоэкранный</PresentationFormat>
  <Paragraphs>190</Paragraphs>
  <Slides>26</Slides>
  <Notes>19</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3</vt:i4>
      </vt:variant>
      <vt:variant>
        <vt:lpstr>Заголовки слайдов</vt:lpstr>
      </vt:variant>
      <vt:variant>
        <vt:i4>26</vt:i4>
      </vt:variant>
    </vt:vector>
  </HeadingPairs>
  <TitlesOfParts>
    <vt:vector size="39" baseType="lpstr">
      <vt:lpstr>Arial</vt:lpstr>
      <vt:lpstr>BlinkMacSystemFont</vt:lpstr>
      <vt:lpstr>Calibri</vt:lpstr>
      <vt:lpstr>Consolas</vt:lpstr>
      <vt:lpstr>PTMono-Regular</vt:lpstr>
      <vt:lpstr>Roboto</vt:lpstr>
      <vt:lpstr>Symbol</vt:lpstr>
      <vt:lpstr>Times New Roman</vt:lpstr>
      <vt:lpstr>verdana</vt:lpstr>
      <vt:lpstr>Wingdings</vt:lpstr>
      <vt:lpstr>Office Theme</vt:lpstr>
      <vt:lpstr>Office Theme</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dc:creator>
  <dc:description/>
  <cp:lastModifiedBy>User</cp:lastModifiedBy>
  <cp:revision>59</cp:revision>
  <dcterms:modified xsi:type="dcterms:W3CDTF">2021-11-01T22:43:37Z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false</vt:bool>
  </property>
  <property fmtid="{D5CDD505-2E9C-101B-9397-08002B2CF9AE}" pid="11" name="ShareDoc">
    <vt:bool>false</vt:bool>
  </property>
  <property fmtid="{D5CDD505-2E9C-101B-9397-08002B2CF9AE}" pid="12" name="Slides">
    <vt:i4>26</vt:i4>
  </property>
</Properties>
</file>